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806" r:id="rId3"/>
    <p:sldId id="807" r:id="rId5"/>
    <p:sldId id="808" r:id="rId6"/>
    <p:sldId id="809" r:id="rId7"/>
    <p:sldId id="810" r:id="rId8"/>
    <p:sldId id="811" r:id="rId9"/>
  </p:sldIdLst>
  <p:sldSz cx="24377650" cy="13716000"/>
  <p:notesSz cx="6858000" cy="9144000"/>
  <p:defaultText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666666"/>
    <a:srgbClr val="445469"/>
    <a:srgbClr val="B78B02"/>
    <a:srgbClr val="F10F21"/>
    <a:srgbClr val="DEA902"/>
    <a:srgbClr val="D09E02"/>
    <a:srgbClr val="1E27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05" autoAdjust="0"/>
    <p:restoredTop sz="99409" autoAdjust="0"/>
  </p:normalViewPr>
  <p:slideViewPr>
    <p:cSldViewPr snapToGrid="0" snapToObjects="1">
      <p:cViewPr>
        <p:scale>
          <a:sx n="37" d="100"/>
          <a:sy n="37" d="100"/>
        </p:scale>
        <p:origin x="-2214" y="-726"/>
      </p:cViewPr>
      <p:guideLst>
        <p:guide orient="horz" pos="519"/>
        <p:guide pos="14387"/>
        <p:guide pos="969"/>
      </p:guideLst>
    </p:cSldViewPr>
  </p:slideViewPr>
  <p:notesTextViewPr>
    <p:cViewPr>
      <p:scale>
        <a:sx n="100" d="100"/>
        <a:sy n="100" d="100"/>
      </p:scale>
      <p:origin x="0" y="0"/>
    </p:cViewPr>
  </p:notesTextViewPr>
  <p:sorterViewPr>
    <p:cViewPr>
      <p:scale>
        <a:sx n="20" d="100"/>
        <a:sy n="2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Lato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Lato Light"/>
              </a:defRPr>
            </a:lvl1pPr>
          </a:lstStyle>
          <a:p>
            <a:fld id="{EFC10EE1-B198-C942-8235-326C972CBB30}" type="datetimeFigureOut">
              <a:rPr lang="en-US" smtClean="0"/>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Lato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Lato Light"/>
              </a:defRPr>
            </a:lvl1pPr>
          </a:lstStyle>
          <a:p>
            <a:fld id="{006BE02D-20C0-F840-AFAC-BEA99C74FDC2}" type="slidenum">
              <a:rPr lang="en-US" smtClean="0"/>
            </a:fld>
            <a:endParaRPr lang="en-US" dirty="0"/>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2400" kern="1200">
        <a:solidFill>
          <a:schemeClr val="tx1"/>
        </a:solidFill>
        <a:latin typeface="Lato Light"/>
        <a:ea typeface="+mn-ea"/>
        <a:cs typeface="+mn-cs"/>
      </a:defRPr>
    </a:lvl1pPr>
    <a:lvl2pPr marL="914400" algn="l" defTabSz="913765" rtl="0" eaLnBrk="1" latinLnBrk="0" hangingPunct="1">
      <a:defRPr sz="2400" kern="1200">
        <a:solidFill>
          <a:schemeClr val="tx1"/>
        </a:solidFill>
        <a:latin typeface="Lato Light"/>
        <a:ea typeface="+mn-ea"/>
        <a:cs typeface="+mn-cs"/>
      </a:defRPr>
    </a:lvl2pPr>
    <a:lvl3pPr marL="1828165" algn="l" defTabSz="913765" rtl="0" eaLnBrk="1" latinLnBrk="0" hangingPunct="1">
      <a:defRPr sz="2400" kern="1200">
        <a:solidFill>
          <a:schemeClr val="tx1"/>
        </a:solidFill>
        <a:latin typeface="Lato Light"/>
        <a:ea typeface="+mn-ea"/>
        <a:cs typeface="+mn-cs"/>
      </a:defRPr>
    </a:lvl3pPr>
    <a:lvl4pPr marL="2742565" algn="l" defTabSz="913765" rtl="0" eaLnBrk="1" latinLnBrk="0" hangingPunct="1">
      <a:defRPr sz="2400" kern="1200">
        <a:solidFill>
          <a:schemeClr val="tx1"/>
        </a:solidFill>
        <a:latin typeface="Lato Light"/>
        <a:ea typeface="+mn-ea"/>
        <a:cs typeface="+mn-cs"/>
      </a:defRPr>
    </a:lvl4pPr>
    <a:lvl5pPr marL="3656965" algn="l" defTabSz="913765" rtl="0" eaLnBrk="1" latinLnBrk="0" hangingPunct="1">
      <a:defRPr sz="2400" kern="1200">
        <a:solidFill>
          <a:schemeClr val="tx1"/>
        </a:solidFill>
        <a:latin typeface="Lato Light"/>
        <a:ea typeface="+mn-ea"/>
        <a:cs typeface="+mn-cs"/>
      </a:defRPr>
    </a:lvl5pPr>
    <a:lvl6pPr marL="4571365" algn="l" defTabSz="913765" rtl="0" eaLnBrk="1" latinLnBrk="0" hangingPunct="1">
      <a:defRPr sz="2400" kern="1200">
        <a:solidFill>
          <a:schemeClr val="tx1"/>
        </a:solidFill>
        <a:latin typeface="+mn-lt"/>
        <a:ea typeface="+mn-ea"/>
        <a:cs typeface="+mn-cs"/>
      </a:defRPr>
    </a:lvl6pPr>
    <a:lvl7pPr marL="5485130" algn="l" defTabSz="913765" rtl="0" eaLnBrk="1" latinLnBrk="0" hangingPunct="1">
      <a:defRPr sz="2400" kern="1200">
        <a:solidFill>
          <a:schemeClr val="tx1"/>
        </a:solidFill>
        <a:latin typeface="+mn-lt"/>
        <a:ea typeface="+mn-ea"/>
        <a:cs typeface="+mn-cs"/>
      </a:defRPr>
    </a:lvl7pPr>
    <a:lvl8pPr marL="6399530" algn="l" defTabSz="913765" rtl="0" eaLnBrk="1" latinLnBrk="0" hangingPunct="1">
      <a:defRPr sz="2400" kern="1200">
        <a:solidFill>
          <a:schemeClr val="tx1"/>
        </a:solidFill>
        <a:latin typeface="+mn-lt"/>
        <a:ea typeface="+mn-ea"/>
        <a:cs typeface="+mn-cs"/>
      </a:defRPr>
    </a:lvl8pPr>
    <a:lvl9pPr marL="7313930" algn="l" defTabSz="913765"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73934-D492-4443-9427-018DE5D6DDA5}"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ster Slide 1">
    <p:spTree>
      <p:nvGrpSpPr>
        <p:cNvPr id="1" name=""/>
        <p:cNvGrpSpPr/>
        <p:nvPr/>
      </p:nvGrpSpPr>
      <p:grpSpPr>
        <a:xfrm>
          <a:off x="0" y="0"/>
          <a:ext cx="0" cy="0"/>
          <a:chOff x="0" y="0"/>
          <a:chExt cx="0" cy="0"/>
        </a:xfrm>
      </p:grpSpPr>
      <p:grpSp>
        <p:nvGrpSpPr>
          <p:cNvPr id="13" name="Group 12"/>
          <p:cNvGrpSpPr/>
          <p:nvPr userDrawn="1"/>
        </p:nvGrpSpPr>
        <p:grpSpPr>
          <a:xfrm>
            <a:off x="23029685" y="547086"/>
            <a:ext cx="923589" cy="826739"/>
            <a:chOff x="23051965" y="547086"/>
            <a:chExt cx="923589" cy="826739"/>
          </a:xfrm>
        </p:grpSpPr>
        <p:sp>
          <p:nvSpPr>
            <p:cNvPr id="21" name="Rectangle 20"/>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22" name="Rectangle 21"/>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23" name="Rectangle 22"/>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5" name="TextBox 14"/>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6"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7"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8"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9"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0" name="TextBox 19"/>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 Footer">
    <p:spTree>
      <p:nvGrpSpPr>
        <p:cNvPr id="1" name=""/>
        <p:cNvGrpSpPr/>
        <p:nvPr/>
      </p:nvGrpSpPr>
      <p:grpSpPr>
        <a:xfrm>
          <a:off x="0" y="0"/>
          <a:ext cx="0" cy="0"/>
          <a:chOff x="0" y="0"/>
          <a:chExt cx="0" cy="0"/>
        </a:xfrm>
      </p:grpSpPr>
      <p:grpSp>
        <p:nvGrpSpPr>
          <p:cNvPr id="26" name="Group 25"/>
          <p:cNvGrpSpPr/>
          <p:nvPr userDrawn="1"/>
        </p:nvGrpSpPr>
        <p:grpSpPr>
          <a:xfrm>
            <a:off x="23029685" y="547086"/>
            <a:ext cx="923589" cy="826739"/>
            <a:chOff x="23051965" y="547086"/>
            <a:chExt cx="923589" cy="826739"/>
          </a:xfrm>
        </p:grpSpPr>
        <p:sp>
          <p:nvSpPr>
            <p:cNvPr id="27" name="Rectangle 26"/>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28" name="Rectangle 27"/>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29" name="Rectangle 28"/>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30" name="TextBox 29"/>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31"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32"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33"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34"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35" name="TextBox 34"/>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grpSp>
        <p:nvGrpSpPr>
          <p:cNvPr id="4" name="Group 3"/>
          <p:cNvGrpSpPr/>
          <p:nvPr userDrawn="1"/>
        </p:nvGrpSpPr>
        <p:grpSpPr>
          <a:xfrm>
            <a:off x="23029685" y="547086"/>
            <a:ext cx="923589" cy="826739"/>
            <a:chOff x="23051965" y="547086"/>
            <a:chExt cx="923589" cy="826739"/>
          </a:xfrm>
        </p:grpSpPr>
        <p:sp>
          <p:nvSpPr>
            <p:cNvPr id="5" name="Rectangle 4"/>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8" name="Rectangle 7"/>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9" name="Rectangle 8"/>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0" name="TextBox 9"/>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5" name="Group 4"/>
          <p:cNvGrpSpPr/>
          <p:nvPr userDrawn="1"/>
        </p:nvGrpSpPr>
        <p:grpSpPr>
          <a:xfrm>
            <a:off x="23029685" y="547086"/>
            <a:ext cx="923589" cy="826739"/>
            <a:chOff x="23051965" y="547086"/>
            <a:chExt cx="923589" cy="826739"/>
          </a:xfrm>
        </p:grpSpPr>
        <p:sp>
          <p:nvSpPr>
            <p:cNvPr id="6" name="Rectangle 5"/>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0" name="Rectangle 9"/>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1" name="Rectangle 10"/>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2" name="TextBox 11"/>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3"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4"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5"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6"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7" name="TextBox 16"/>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pSp>
        <p:nvGrpSpPr>
          <p:cNvPr id="5" name="Group 4"/>
          <p:cNvGrpSpPr/>
          <p:nvPr userDrawn="1"/>
        </p:nvGrpSpPr>
        <p:grpSpPr>
          <a:xfrm>
            <a:off x="23029685" y="547086"/>
            <a:ext cx="923589" cy="826739"/>
            <a:chOff x="23051965" y="547086"/>
            <a:chExt cx="923589" cy="826739"/>
          </a:xfrm>
        </p:grpSpPr>
        <p:sp>
          <p:nvSpPr>
            <p:cNvPr id="6" name="Rectangle 5"/>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9" name="Rectangle 8"/>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1" name="Rectangle 10"/>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2" name="TextBox 11"/>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3"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4"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5"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6"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7" name="TextBox 16"/>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g Image Placeholder">
    <p:spTree>
      <p:nvGrpSpPr>
        <p:cNvPr id="1" name=""/>
        <p:cNvGrpSpPr/>
        <p:nvPr/>
      </p:nvGrpSpPr>
      <p:grpSpPr>
        <a:xfrm>
          <a:off x="0" y="0"/>
          <a:ext cx="0" cy="0"/>
          <a:chOff x="0" y="0"/>
          <a:chExt cx="0" cy="0"/>
        </a:xfrm>
      </p:grpSpPr>
      <p:sp>
        <p:nvSpPr>
          <p:cNvPr id="17" name="Picture Placeholder 13"/>
          <p:cNvSpPr>
            <a:spLocks noGrp="1" noChangeAspect="1"/>
          </p:cNvSpPr>
          <p:nvPr>
            <p:ph type="pic" sz="quarter" idx="13"/>
          </p:nvPr>
        </p:nvSpPr>
        <p:spPr>
          <a:xfrm>
            <a:off x="-3176" y="0"/>
            <a:ext cx="24377651" cy="13716000"/>
          </a:xfrm>
          <a:effectLst/>
        </p:spPr>
        <p:txBody>
          <a:bodyPr>
            <a:normAutofit/>
          </a:bodyPr>
          <a:lstStyle>
            <a:lvl1pPr marL="0" indent="0">
              <a:buNone/>
              <a:defRPr sz="4200">
                <a:ln>
                  <a:noFill/>
                </a:ln>
                <a:solidFill>
                  <a:schemeClr val="bg1">
                    <a:lumMod val="85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ckup Laptop">
    <p:spTree>
      <p:nvGrpSpPr>
        <p:cNvPr id="1" name=""/>
        <p:cNvGrpSpPr/>
        <p:nvPr/>
      </p:nvGrpSpPr>
      <p:grpSpPr>
        <a:xfrm>
          <a:off x="0" y="0"/>
          <a:ext cx="0" cy="0"/>
          <a:chOff x="0" y="0"/>
          <a:chExt cx="0" cy="0"/>
        </a:xfrm>
      </p:grpSpPr>
      <p:sp>
        <p:nvSpPr>
          <p:cNvPr id="13" name="Picture Placeholder 9"/>
          <p:cNvSpPr>
            <a:spLocks noGrp="1" noChangeAspect="1"/>
          </p:cNvSpPr>
          <p:nvPr>
            <p:ph type="pic" sz="quarter" idx="11"/>
          </p:nvPr>
        </p:nvSpPr>
        <p:spPr>
          <a:xfrm>
            <a:off x="13420048" y="3753036"/>
            <a:ext cx="8676664" cy="4982164"/>
          </a:xfrm>
        </p:spPr>
        <p:txBody>
          <a:bodyPr>
            <a:normAutofit/>
          </a:bodyPr>
          <a:lstStyle>
            <a:lvl1pPr marL="0" indent="0">
              <a:buNone/>
              <a:defRPr sz="2000">
                <a:solidFill>
                  <a:schemeClr val="tx1">
                    <a:lumMod val="50000"/>
                    <a:lumOff val="50000"/>
                  </a:schemeClr>
                </a:solidFill>
              </a:defRPr>
            </a:lvl1pPr>
          </a:lstStyle>
          <a:p>
            <a:endParaRPr lang="en-US" dirty="0"/>
          </a:p>
        </p:txBody>
      </p:sp>
      <p:grpSp>
        <p:nvGrpSpPr>
          <p:cNvPr id="6" name="Group 5"/>
          <p:cNvGrpSpPr/>
          <p:nvPr userDrawn="1"/>
        </p:nvGrpSpPr>
        <p:grpSpPr>
          <a:xfrm>
            <a:off x="23029685" y="547086"/>
            <a:ext cx="923589" cy="826739"/>
            <a:chOff x="23051965" y="547086"/>
            <a:chExt cx="923589" cy="826739"/>
          </a:xfrm>
        </p:grpSpPr>
        <p:sp>
          <p:nvSpPr>
            <p:cNvPr id="7" name="Rectangle 6"/>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8" name="Rectangle 7"/>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0" name="Rectangle 9"/>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1" name="TextBox 10"/>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2"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6"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7"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8"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9" name="TextBox 18"/>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elcome">
    <p:spTree>
      <p:nvGrpSpPr>
        <p:cNvPr id="1" name=""/>
        <p:cNvGrpSpPr/>
        <p:nvPr/>
      </p:nvGrpSpPr>
      <p:grpSpPr>
        <a:xfrm>
          <a:off x="0" y="0"/>
          <a:ext cx="0" cy="0"/>
          <a:chOff x="0" y="0"/>
          <a:chExt cx="0" cy="0"/>
        </a:xfrm>
      </p:grpSpPr>
      <p:sp>
        <p:nvSpPr>
          <p:cNvPr id="23" name="Picture Placeholder 22"/>
          <p:cNvSpPr>
            <a:spLocks noGrp="1" noChangeAspect="1"/>
          </p:cNvSpPr>
          <p:nvPr>
            <p:ph type="pic" sz="quarter" idx="15"/>
          </p:nvPr>
        </p:nvSpPr>
        <p:spPr>
          <a:xfrm>
            <a:off x="10055781" y="2521311"/>
            <a:ext cx="4266088" cy="4267199"/>
          </a:xfrm>
          <a:prstGeom prst="ellipse">
            <a:avLst/>
          </a:prstGeom>
        </p:spPr>
        <p:txBody>
          <a:bodyPr>
            <a:normAutofit/>
          </a:bodyPr>
          <a:lstStyle>
            <a:lvl1pPr marL="0" indent="0">
              <a:buNone/>
              <a:defRPr sz="3200"/>
            </a:lvl1pPr>
          </a:lstStyle>
          <a:p>
            <a:endParaRPr lang="en-US" dirty="0"/>
          </a:p>
        </p:txBody>
      </p:sp>
      <p:grpSp>
        <p:nvGrpSpPr>
          <p:cNvPr id="6" name="Group 5"/>
          <p:cNvGrpSpPr/>
          <p:nvPr userDrawn="1"/>
        </p:nvGrpSpPr>
        <p:grpSpPr>
          <a:xfrm>
            <a:off x="23029685" y="547086"/>
            <a:ext cx="923589" cy="826739"/>
            <a:chOff x="23051965" y="547086"/>
            <a:chExt cx="923589" cy="826739"/>
          </a:xfrm>
        </p:grpSpPr>
        <p:sp>
          <p:nvSpPr>
            <p:cNvPr id="7" name="Rectangle 6"/>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9" name="Rectangle 8"/>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0" name="Rectangle 9"/>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1" name="TextBox 10"/>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2"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3"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6"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7"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8" name="TextBox 17"/>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ffee Break">
    <p:spTree>
      <p:nvGrpSpPr>
        <p:cNvPr id="1" name=""/>
        <p:cNvGrpSpPr/>
        <p:nvPr/>
      </p:nvGrpSpPr>
      <p:grpSpPr>
        <a:xfrm>
          <a:off x="0" y="0"/>
          <a:ext cx="0" cy="0"/>
          <a:chOff x="0" y="0"/>
          <a:chExt cx="0" cy="0"/>
        </a:xfrm>
      </p:grpSpPr>
      <p:sp>
        <p:nvSpPr>
          <p:cNvPr id="9" name="Picture Placeholder 7"/>
          <p:cNvSpPr>
            <a:spLocks noGrp="1" noChangeAspect="1"/>
          </p:cNvSpPr>
          <p:nvPr>
            <p:ph type="pic" sz="quarter" idx="13"/>
          </p:nvPr>
        </p:nvSpPr>
        <p:spPr>
          <a:xfrm>
            <a:off x="0" y="0"/>
            <a:ext cx="24377650" cy="13716000"/>
          </a:xfrm>
        </p:spPr>
        <p:txBody>
          <a:bodyPr>
            <a:normAutofit/>
          </a:bodyPr>
          <a:lstStyle>
            <a:lvl1pPr marL="0" indent="0">
              <a:buNone/>
              <a:defRPr sz="3200">
                <a:solidFill>
                  <a:schemeClr val="bg2"/>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Meet_the_team1">
    <p:spTree>
      <p:nvGrpSpPr>
        <p:cNvPr id="1" name=""/>
        <p:cNvGrpSpPr/>
        <p:nvPr/>
      </p:nvGrpSpPr>
      <p:grpSpPr>
        <a:xfrm>
          <a:off x="0" y="0"/>
          <a:ext cx="0" cy="0"/>
          <a:chOff x="0" y="0"/>
          <a:chExt cx="0" cy="0"/>
        </a:xfrm>
      </p:grpSpPr>
      <p:sp>
        <p:nvSpPr>
          <p:cNvPr id="5" name="Picture Placeholder 22"/>
          <p:cNvSpPr>
            <a:spLocks noGrp="1" noChangeAspect="1"/>
          </p:cNvSpPr>
          <p:nvPr>
            <p:ph type="pic" sz="quarter" idx="14"/>
          </p:nvPr>
        </p:nvSpPr>
        <p:spPr>
          <a:xfrm>
            <a:off x="2579913" y="4265907"/>
            <a:ext cx="3643948" cy="3649131"/>
          </a:xfrm>
        </p:spPr>
        <p:txBody>
          <a:bodyPr>
            <a:normAutofit/>
          </a:bodyPr>
          <a:lstStyle>
            <a:lvl1pPr marL="0" indent="0">
              <a:buNone/>
              <a:defRPr sz="3200">
                <a:solidFill>
                  <a:schemeClr val="bg1"/>
                </a:solidFill>
                <a:latin typeface="Lato Light"/>
                <a:cs typeface="Lato Light"/>
              </a:defRPr>
            </a:lvl1pPr>
          </a:lstStyle>
          <a:p>
            <a:endParaRPr lang="id-ID" dirty="0"/>
          </a:p>
        </p:txBody>
      </p:sp>
      <p:sp>
        <p:nvSpPr>
          <p:cNvPr id="18" name="Picture Placeholder 22"/>
          <p:cNvSpPr>
            <a:spLocks noGrp="1" noChangeAspect="1"/>
          </p:cNvSpPr>
          <p:nvPr>
            <p:ph type="pic" sz="quarter" idx="15"/>
          </p:nvPr>
        </p:nvSpPr>
        <p:spPr>
          <a:xfrm>
            <a:off x="7791465" y="4265907"/>
            <a:ext cx="3643948" cy="3649131"/>
          </a:xfrm>
        </p:spPr>
        <p:txBody>
          <a:bodyPr>
            <a:normAutofit/>
          </a:bodyPr>
          <a:lstStyle>
            <a:lvl1pPr marL="0" indent="0">
              <a:buNone/>
              <a:defRPr sz="3200">
                <a:solidFill>
                  <a:schemeClr val="bg1"/>
                </a:solidFill>
                <a:latin typeface="Lato Light"/>
                <a:cs typeface="Lato Light"/>
              </a:defRPr>
            </a:lvl1pPr>
          </a:lstStyle>
          <a:p>
            <a:endParaRPr lang="id-ID" dirty="0"/>
          </a:p>
        </p:txBody>
      </p:sp>
      <p:sp>
        <p:nvSpPr>
          <p:cNvPr id="19" name="Picture Placeholder 22"/>
          <p:cNvSpPr>
            <a:spLocks noGrp="1" noChangeAspect="1"/>
          </p:cNvSpPr>
          <p:nvPr>
            <p:ph type="pic" sz="quarter" idx="16"/>
          </p:nvPr>
        </p:nvSpPr>
        <p:spPr>
          <a:xfrm>
            <a:off x="13096308" y="4265907"/>
            <a:ext cx="3643948" cy="3649131"/>
          </a:xfrm>
        </p:spPr>
        <p:txBody>
          <a:bodyPr>
            <a:normAutofit/>
          </a:bodyPr>
          <a:lstStyle>
            <a:lvl1pPr marL="0" indent="0">
              <a:buNone/>
              <a:defRPr sz="3200">
                <a:solidFill>
                  <a:schemeClr val="bg1"/>
                </a:solidFill>
                <a:latin typeface="Lato Light"/>
                <a:cs typeface="Lato Light"/>
              </a:defRPr>
            </a:lvl1pPr>
          </a:lstStyle>
          <a:p>
            <a:endParaRPr lang="id-ID" dirty="0"/>
          </a:p>
        </p:txBody>
      </p:sp>
      <p:sp>
        <p:nvSpPr>
          <p:cNvPr id="20" name="Picture Placeholder 22"/>
          <p:cNvSpPr>
            <a:spLocks noGrp="1" noChangeAspect="1"/>
          </p:cNvSpPr>
          <p:nvPr>
            <p:ph type="pic" sz="quarter" idx="17"/>
          </p:nvPr>
        </p:nvSpPr>
        <p:spPr>
          <a:xfrm>
            <a:off x="18265385" y="4265907"/>
            <a:ext cx="3643948" cy="3649131"/>
          </a:xfrm>
        </p:spPr>
        <p:txBody>
          <a:bodyPr>
            <a:normAutofit/>
          </a:bodyPr>
          <a:lstStyle>
            <a:lvl1pPr marL="0" indent="0">
              <a:buNone/>
              <a:defRPr sz="3200">
                <a:solidFill>
                  <a:schemeClr val="bg1"/>
                </a:solidFill>
                <a:latin typeface="Lato Light"/>
                <a:cs typeface="Lato Light"/>
              </a:defRPr>
            </a:lvl1pPr>
          </a:lstStyle>
          <a:p>
            <a:endParaRPr lang="id-ID" dirty="0"/>
          </a:p>
        </p:txBody>
      </p:sp>
      <p:grpSp>
        <p:nvGrpSpPr>
          <p:cNvPr id="9" name="Group 8"/>
          <p:cNvGrpSpPr/>
          <p:nvPr userDrawn="1"/>
        </p:nvGrpSpPr>
        <p:grpSpPr>
          <a:xfrm>
            <a:off x="23029685" y="547086"/>
            <a:ext cx="923589" cy="826739"/>
            <a:chOff x="23051965" y="547086"/>
            <a:chExt cx="923589" cy="826739"/>
          </a:xfrm>
        </p:grpSpPr>
        <p:sp>
          <p:nvSpPr>
            <p:cNvPr id="10" name="Rectangle 9"/>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4" name="Rectangle 13"/>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5" name="Rectangle 14"/>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6" name="TextBox 15"/>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7"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21"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2"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23"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4" name="TextBox 23"/>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porftfolio-7">
    <p:spTree>
      <p:nvGrpSpPr>
        <p:cNvPr id="1" name=""/>
        <p:cNvGrpSpPr/>
        <p:nvPr/>
      </p:nvGrpSpPr>
      <p:grpSpPr>
        <a:xfrm>
          <a:off x="0" y="0"/>
          <a:ext cx="0" cy="0"/>
          <a:chOff x="0" y="0"/>
          <a:chExt cx="0" cy="0"/>
        </a:xfrm>
      </p:grpSpPr>
      <p:sp>
        <p:nvSpPr>
          <p:cNvPr id="35" name="Picture Placeholder 2"/>
          <p:cNvSpPr>
            <a:spLocks noGrp="1" noChangeAspect="1"/>
          </p:cNvSpPr>
          <p:nvPr>
            <p:ph type="pic" sz="quarter" idx="15"/>
          </p:nvPr>
        </p:nvSpPr>
        <p:spPr>
          <a:xfrm>
            <a:off x="3" y="1"/>
            <a:ext cx="4876222" cy="3961741"/>
          </a:xfrm>
        </p:spPr>
        <p:txBody>
          <a:bodyPr>
            <a:normAutofit/>
          </a:bodyPr>
          <a:lstStyle>
            <a:lvl1pPr marL="0" indent="0">
              <a:buNone/>
              <a:defRPr sz="4000">
                <a:solidFill>
                  <a:schemeClr val="accent1"/>
                </a:solidFill>
              </a:defRPr>
            </a:lvl1pPr>
          </a:lstStyle>
          <a:p>
            <a:endParaRPr lang="id-ID" dirty="0"/>
          </a:p>
        </p:txBody>
      </p:sp>
      <p:sp>
        <p:nvSpPr>
          <p:cNvPr id="38" name="Picture Placeholder 2"/>
          <p:cNvSpPr>
            <a:spLocks noGrp="1" noChangeAspect="1"/>
          </p:cNvSpPr>
          <p:nvPr>
            <p:ph type="pic" sz="quarter" idx="18"/>
          </p:nvPr>
        </p:nvSpPr>
        <p:spPr>
          <a:xfrm>
            <a:off x="4876228" y="3964174"/>
            <a:ext cx="4876222" cy="3961741"/>
          </a:xfrm>
        </p:spPr>
        <p:txBody>
          <a:bodyPr>
            <a:normAutofit/>
          </a:bodyPr>
          <a:lstStyle>
            <a:lvl1pPr marL="0" indent="0">
              <a:buNone/>
              <a:defRPr sz="4000">
                <a:solidFill>
                  <a:schemeClr val="accent1"/>
                </a:solidFill>
              </a:defRPr>
            </a:lvl1pPr>
          </a:lstStyle>
          <a:p>
            <a:endParaRPr lang="id-ID" dirty="0"/>
          </a:p>
        </p:txBody>
      </p:sp>
      <p:sp>
        <p:nvSpPr>
          <p:cNvPr id="39" name="Picture Placeholder 2"/>
          <p:cNvSpPr>
            <a:spLocks noGrp="1" noChangeAspect="1"/>
          </p:cNvSpPr>
          <p:nvPr>
            <p:ph type="pic" sz="quarter" idx="19"/>
          </p:nvPr>
        </p:nvSpPr>
        <p:spPr>
          <a:xfrm>
            <a:off x="9741188" y="-1215"/>
            <a:ext cx="4876222" cy="3961741"/>
          </a:xfrm>
        </p:spPr>
        <p:txBody>
          <a:bodyPr>
            <a:normAutofit/>
          </a:bodyPr>
          <a:lstStyle>
            <a:lvl1pPr marL="0" indent="0">
              <a:buNone/>
              <a:defRPr sz="4000">
                <a:solidFill>
                  <a:schemeClr val="accent1"/>
                </a:solidFill>
              </a:defRPr>
            </a:lvl1pPr>
          </a:lstStyle>
          <a:p>
            <a:endParaRPr lang="id-ID" dirty="0"/>
          </a:p>
        </p:txBody>
      </p:sp>
      <p:sp>
        <p:nvSpPr>
          <p:cNvPr id="42" name="Picture Placeholder 2"/>
          <p:cNvSpPr>
            <a:spLocks noGrp="1" noChangeAspect="1"/>
          </p:cNvSpPr>
          <p:nvPr>
            <p:ph type="pic" sz="quarter" idx="22"/>
          </p:nvPr>
        </p:nvSpPr>
        <p:spPr>
          <a:xfrm>
            <a:off x="14639693" y="3965388"/>
            <a:ext cx="5078547" cy="3961741"/>
          </a:xfrm>
        </p:spPr>
        <p:txBody>
          <a:bodyPr>
            <a:normAutofit/>
          </a:bodyPr>
          <a:lstStyle>
            <a:lvl1pPr marL="0" indent="0">
              <a:buNone/>
              <a:defRPr sz="4000">
                <a:solidFill>
                  <a:schemeClr val="accent1"/>
                </a:solidFill>
              </a:defRPr>
            </a:lvl1pPr>
          </a:lstStyle>
          <a:p>
            <a:endParaRPr lang="id-ID" dirty="0"/>
          </a:p>
        </p:txBody>
      </p:sp>
      <p:sp>
        <p:nvSpPr>
          <p:cNvPr id="43" name="Picture Placeholder 2"/>
          <p:cNvSpPr>
            <a:spLocks noGrp="1" noChangeAspect="1"/>
          </p:cNvSpPr>
          <p:nvPr>
            <p:ph type="pic" sz="quarter" idx="23"/>
          </p:nvPr>
        </p:nvSpPr>
        <p:spPr>
          <a:xfrm>
            <a:off x="19479147" y="2431"/>
            <a:ext cx="4898502" cy="3961741"/>
          </a:xfrm>
        </p:spPr>
        <p:txBody>
          <a:bodyPr>
            <a:normAutofit/>
          </a:bodyPr>
          <a:lstStyle>
            <a:lvl1pPr marL="0" indent="0">
              <a:buNone/>
              <a:defRPr sz="4000">
                <a:solidFill>
                  <a:schemeClr val="accent1"/>
                </a:solidFill>
              </a:defRPr>
            </a:lvl1pPr>
          </a:lstStyle>
          <a:p>
            <a:endParaRPr lang="id-ID" dirty="0"/>
          </a:p>
        </p:txBody>
      </p:sp>
      <p:sp>
        <p:nvSpPr>
          <p:cNvPr id="13"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4"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5"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7"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8" name="TextBox 17"/>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pp_features">
    <p:spTree>
      <p:nvGrpSpPr>
        <p:cNvPr id="1" name=""/>
        <p:cNvGrpSpPr/>
        <p:nvPr/>
      </p:nvGrpSpPr>
      <p:grpSpPr>
        <a:xfrm>
          <a:off x="0" y="0"/>
          <a:ext cx="0" cy="0"/>
          <a:chOff x="0" y="0"/>
          <a:chExt cx="0" cy="0"/>
        </a:xfrm>
      </p:grpSpPr>
      <p:sp>
        <p:nvSpPr>
          <p:cNvPr id="27" name="Picture Placeholder 2"/>
          <p:cNvSpPr>
            <a:spLocks noGrp="1" noChangeAspect="1"/>
          </p:cNvSpPr>
          <p:nvPr>
            <p:ph type="pic" sz="quarter" idx="13"/>
          </p:nvPr>
        </p:nvSpPr>
        <p:spPr>
          <a:xfrm>
            <a:off x="-5" y="-1"/>
            <a:ext cx="24377651" cy="6460436"/>
          </a:xfrm>
        </p:spPr>
        <p:txBody>
          <a:bodyPr rtlCol="0">
            <a:normAutofit/>
          </a:bodyPr>
          <a:lstStyle>
            <a:lvl1pPr marL="0" indent="0">
              <a:buNone/>
              <a:defRPr sz="2000">
                <a:latin typeface="Raleway Light"/>
                <a:cs typeface="Raleway Light"/>
              </a:defRPr>
            </a:lvl1pPr>
          </a:lstStyle>
          <a:p>
            <a:pPr lvl="0"/>
            <a:endParaRPr lang="en-US" noProof="0" dirty="0"/>
          </a:p>
        </p:txBody>
      </p:sp>
      <p:sp>
        <p:nvSpPr>
          <p:cNvPr id="9"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0"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1"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2"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4" name="TextBox 13"/>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9" name="Picture Placeholder 8"/>
          <p:cNvSpPr>
            <a:spLocks noGrp="1" noChangeAspect="1"/>
          </p:cNvSpPr>
          <p:nvPr>
            <p:ph type="pic" sz="quarter" idx="10"/>
          </p:nvPr>
        </p:nvSpPr>
        <p:spPr>
          <a:xfrm>
            <a:off x="0" y="3040965"/>
            <a:ext cx="24377650" cy="5676898"/>
          </a:xfrm>
        </p:spPr>
        <p:txBody>
          <a:bodyPr>
            <a:normAutofit/>
          </a:bodyPr>
          <a:lstStyle>
            <a:lvl1pPr marL="0" indent="0">
              <a:buNone/>
              <a:defRPr sz="4200">
                <a:solidFill>
                  <a:schemeClr val="bg1">
                    <a:lumMod val="75000"/>
                  </a:schemeClr>
                </a:solidFill>
              </a:defRPr>
            </a:lvl1pPr>
          </a:lstStyle>
          <a:p>
            <a:endParaRPr lang="en-US" dirty="0"/>
          </a:p>
        </p:txBody>
      </p:sp>
      <p:grpSp>
        <p:nvGrpSpPr>
          <p:cNvPr id="6" name="Group 5"/>
          <p:cNvGrpSpPr/>
          <p:nvPr userDrawn="1"/>
        </p:nvGrpSpPr>
        <p:grpSpPr>
          <a:xfrm>
            <a:off x="23029685" y="547086"/>
            <a:ext cx="923589" cy="826739"/>
            <a:chOff x="23051965" y="547086"/>
            <a:chExt cx="923589" cy="826739"/>
          </a:xfrm>
        </p:grpSpPr>
        <p:sp>
          <p:nvSpPr>
            <p:cNvPr id="7" name="Rectangle 6"/>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0" name="Rectangle 9"/>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1" name="Rectangle 10"/>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4" name="TextBox 13"/>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5"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6"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7"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8"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9" name="TextBox 18"/>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ur Objectives 2">
    <p:spTree>
      <p:nvGrpSpPr>
        <p:cNvPr id="1" name=""/>
        <p:cNvGrpSpPr/>
        <p:nvPr/>
      </p:nvGrpSpPr>
      <p:grpSpPr>
        <a:xfrm>
          <a:off x="0" y="0"/>
          <a:ext cx="0" cy="0"/>
          <a:chOff x="0" y="0"/>
          <a:chExt cx="0" cy="0"/>
        </a:xfrm>
      </p:grpSpPr>
      <p:sp>
        <p:nvSpPr>
          <p:cNvPr id="11" name="Picture Placeholder 22"/>
          <p:cNvSpPr>
            <a:spLocks noGrp="1" noChangeAspect="1"/>
          </p:cNvSpPr>
          <p:nvPr>
            <p:ph type="pic" sz="quarter" idx="13"/>
          </p:nvPr>
        </p:nvSpPr>
        <p:spPr>
          <a:xfrm>
            <a:off x="0" y="0"/>
            <a:ext cx="11905271" cy="13716000"/>
          </a:xfrm>
        </p:spPr>
        <p:txBody>
          <a:bodyPr>
            <a:normAutofit/>
          </a:bodyPr>
          <a:lstStyle>
            <a:lvl1pPr marL="0" indent="0">
              <a:buNone/>
              <a:defRPr sz="3200">
                <a:latin typeface="Raleway Light"/>
                <a:cs typeface="Raleway Light"/>
              </a:defRPr>
            </a:lvl1pPr>
          </a:lstStyle>
          <a:p>
            <a:endParaRPr lang="id-ID" dirty="0"/>
          </a:p>
        </p:txBody>
      </p:sp>
      <p:grpSp>
        <p:nvGrpSpPr>
          <p:cNvPr id="5" name="Group 4"/>
          <p:cNvGrpSpPr/>
          <p:nvPr userDrawn="1"/>
        </p:nvGrpSpPr>
        <p:grpSpPr>
          <a:xfrm>
            <a:off x="23029685" y="547086"/>
            <a:ext cx="923589" cy="826739"/>
            <a:chOff x="23051965" y="547086"/>
            <a:chExt cx="923589" cy="826739"/>
          </a:xfrm>
        </p:grpSpPr>
        <p:sp>
          <p:nvSpPr>
            <p:cNvPr id="6" name="Rectangle 5"/>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7" name="Rectangle 6"/>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8" name="Rectangle 7"/>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9" name="TextBox 8"/>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3"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4"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5"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6"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03_app">
    <p:spTree>
      <p:nvGrpSpPr>
        <p:cNvPr id="1" name=""/>
        <p:cNvGrpSpPr/>
        <p:nvPr/>
      </p:nvGrpSpPr>
      <p:grpSpPr>
        <a:xfrm>
          <a:off x="0" y="0"/>
          <a:ext cx="0" cy="0"/>
          <a:chOff x="0" y="0"/>
          <a:chExt cx="0" cy="0"/>
        </a:xfrm>
      </p:grpSpPr>
      <p:sp>
        <p:nvSpPr>
          <p:cNvPr id="27" name="Picture Placeholder 2"/>
          <p:cNvSpPr>
            <a:spLocks noGrp="1" noChangeAspect="1"/>
          </p:cNvSpPr>
          <p:nvPr>
            <p:ph type="pic" sz="quarter" idx="13"/>
          </p:nvPr>
        </p:nvSpPr>
        <p:spPr>
          <a:xfrm>
            <a:off x="-6" y="-1"/>
            <a:ext cx="24377652" cy="6460436"/>
          </a:xfrm>
        </p:spPr>
        <p:txBody>
          <a:bodyPr rtlCol="0">
            <a:normAutofit/>
          </a:bodyPr>
          <a:lstStyle>
            <a:lvl1pPr marL="0" indent="0">
              <a:buNone/>
              <a:defRPr sz="2000">
                <a:latin typeface="Raleway Light"/>
                <a:cs typeface="Raleway Light"/>
              </a:defRPr>
            </a:lvl1pPr>
          </a:lstStyle>
          <a:p>
            <a:pPr lvl="0"/>
            <a:endParaRPr lang="en-US" noProof="0" dirty="0"/>
          </a:p>
        </p:txBody>
      </p:sp>
      <p:sp>
        <p:nvSpPr>
          <p:cNvPr id="3" name="Picture Placeholder 2"/>
          <p:cNvSpPr>
            <a:spLocks noGrp="1" noChangeAspect="1"/>
          </p:cNvSpPr>
          <p:nvPr>
            <p:ph type="pic" sz="quarter" idx="10"/>
          </p:nvPr>
        </p:nvSpPr>
        <p:spPr>
          <a:xfrm>
            <a:off x="1994276" y="2376540"/>
            <a:ext cx="1504950" cy="4279900"/>
          </a:xfrm>
        </p:spPr>
        <p:txBody>
          <a:bodyPr rtlCol="0">
            <a:normAutofit/>
          </a:bodyPr>
          <a:lstStyle>
            <a:lvl1pPr marL="0" indent="0">
              <a:buNone/>
              <a:defRPr sz="2000">
                <a:latin typeface="Raleway Light"/>
                <a:cs typeface="Raleway Light"/>
              </a:defRPr>
            </a:lvl1pPr>
          </a:lstStyle>
          <a:p>
            <a:pPr lvl="0"/>
            <a:endParaRPr lang="en-US" noProof="0" dirty="0"/>
          </a:p>
        </p:txBody>
      </p:sp>
      <p:sp>
        <p:nvSpPr>
          <p:cNvPr id="32" name="Picture Placeholder 2"/>
          <p:cNvSpPr>
            <a:spLocks noGrp="1" noChangeAspect="1"/>
          </p:cNvSpPr>
          <p:nvPr>
            <p:ph type="pic" sz="quarter" idx="12"/>
          </p:nvPr>
        </p:nvSpPr>
        <p:spPr>
          <a:xfrm>
            <a:off x="7144752" y="2376540"/>
            <a:ext cx="1605923" cy="4267200"/>
          </a:xfrm>
        </p:spPr>
        <p:txBody>
          <a:bodyPr rtlCol="0">
            <a:normAutofit/>
          </a:bodyPr>
          <a:lstStyle>
            <a:lvl1pPr marL="0" indent="0">
              <a:buNone/>
              <a:defRPr sz="2000">
                <a:latin typeface="Raleway Light"/>
                <a:cs typeface="Raleway Light"/>
              </a:defRPr>
            </a:lvl1pPr>
          </a:lstStyle>
          <a:p>
            <a:pPr lvl="0"/>
            <a:endParaRPr lang="en-US" noProof="0" dirty="0"/>
          </a:p>
        </p:txBody>
      </p:sp>
      <p:sp>
        <p:nvSpPr>
          <p:cNvPr id="31" name="Picture Placeholder 2"/>
          <p:cNvSpPr>
            <a:spLocks noGrp="1" noChangeAspect="1"/>
          </p:cNvSpPr>
          <p:nvPr>
            <p:ph type="pic" sz="quarter" idx="11"/>
          </p:nvPr>
        </p:nvSpPr>
        <p:spPr>
          <a:xfrm>
            <a:off x="3806234" y="1932040"/>
            <a:ext cx="3115642" cy="5511800"/>
          </a:xfrm>
        </p:spPr>
        <p:txBody>
          <a:bodyPr rtlCol="0">
            <a:normAutofit/>
          </a:bodyPr>
          <a:lstStyle>
            <a:lvl1pPr marL="0" indent="0">
              <a:buNone/>
              <a:defRPr sz="2000">
                <a:latin typeface="Raleway Light"/>
                <a:cs typeface="Raleway Light"/>
              </a:defRPr>
            </a:lvl1pPr>
          </a:lstStyle>
          <a:p>
            <a:pPr lvl="0"/>
            <a:endParaRPr lang="en-US" noProof="0" dirty="0"/>
          </a:p>
        </p:txBody>
      </p:sp>
      <p:sp>
        <p:nvSpPr>
          <p:cNvPr id="13"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4"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5"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6"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7" name="TextBox 16"/>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Meet_the_team">
    <p:spTree>
      <p:nvGrpSpPr>
        <p:cNvPr id="1" name=""/>
        <p:cNvGrpSpPr/>
        <p:nvPr/>
      </p:nvGrpSpPr>
      <p:grpSpPr>
        <a:xfrm>
          <a:off x="0" y="0"/>
          <a:ext cx="0" cy="0"/>
          <a:chOff x="0" y="0"/>
          <a:chExt cx="0" cy="0"/>
        </a:xfrm>
      </p:grpSpPr>
      <p:sp>
        <p:nvSpPr>
          <p:cNvPr id="5" name="Picture Placeholder 22"/>
          <p:cNvSpPr>
            <a:spLocks noGrp="1" noChangeAspect="1"/>
          </p:cNvSpPr>
          <p:nvPr>
            <p:ph type="pic" sz="quarter" idx="14"/>
          </p:nvPr>
        </p:nvSpPr>
        <p:spPr>
          <a:xfrm>
            <a:off x="1976453" y="3642013"/>
            <a:ext cx="3643949" cy="3649132"/>
          </a:xfrm>
        </p:spPr>
        <p:txBody>
          <a:bodyPr>
            <a:normAutofit/>
          </a:bodyPr>
          <a:lstStyle>
            <a:lvl1pPr marL="0" indent="0">
              <a:buNone/>
              <a:defRPr sz="3200">
                <a:solidFill>
                  <a:schemeClr val="bg1"/>
                </a:solidFill>
                <a:latin typeface="Lato Light"/>
                <a:cs typeface="Lato Light"/>
              </a:defRPr>
            </a:lvl1pPr>
          </a:lstStyle>
          <a:p>
            <a:endParaRPr lang="id-ID" dirty="0"/>
          </a:p>
        </p:txBody>
      </p:sp>
      <p:grpSp>
        <p:nvGrpSpPr>
          <p:cNvPr id="6" name="Group 5"/>
          <p:cNvGrpSpPr/>
          <p:nvPr userDrawn="1"/>
        </p:nvGrpSpPr>
        <p:grpSpPr>
          <a:xfrm>
            <a:off x="23029685" y="547086"/>
            <a:ext cx="923589" cy="826739"/>
            <a:chOff x="23051965" y="547086"/>
            <a:chExt cx="923589" cy="826739"/>
          </a:xfrm>
        </p:grpSpPr>
        <p:sp>
          <p:nvSpPr>
            <p:cNvPr id="7" name="Rectangle 6"/>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8" name="Rectangle 7"/>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9" name="Rectangle 8"/>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0" name="TextBox 9"/>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4"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5"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6"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7"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8" name="TextBox 17"/>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hree Team">
    <p:spTree>
      <p:nvGrpSpPr>
        <p:cNvPr id="1" name=""/>
        <p:cNvGrpSpPr/>
        <p:nvPr/>
      </p:nvGrpSpPr>
      <p:grpSpPr>
        <a:xfrm>
          <a:off x="0" y="0"/>
          <a:ext cx="0" cy="0"/>
          <a:chOff x="0" y="0"/>
          <a:chExt cx="0" cy="0"/>
        </a:xfrm>
      </p:grpSpPr>
      <p:sp>
        <p:nvSpPr>
          <p:cNvPr id="15" name="Picture Placeholder 14"/>
          <p:cNvSpPr>
            <a:spLocks noGrp="1" noChangeAspect="1"/>
          </p:cNvSpPr>
          <p:nvPr>
            <p:ph type="pic" sz="quarter" idx="10"/>
          </p:nvPr>
        </p:nvSpPr>
        <p:spPr>
          <a:xfrm>
            <a:off x="2396504" y="3559177"/>
            <a:ext cx="6411831" cy="6276975"/>
          </a:xfrm>
        </p:spPr>
        <p:txBody>
          <a:bodyPr>
            <a:normAutofit/>
          </a:bodyPr>
          <a:lstStyle>
            <a:lvl1pPr marL="0" indent="0">
              <a:buNone/>
              <a:defRPr sz="3200">
                <a:solidFill>
                  <a:schemeClr val="accent1"/>
                </a:solidFill>
              </a:defRPr>
            </a:lvl1pPr>
          </a:lstStyle>
          <a:p>
            <a:endParaRPr lang="id-ID" dirty="0"/>
          </a:p>
        </p:txBody>
      </p:sp>
      <p:sp>
        <p:nvSpPr>
          <p:cNvPr id="16" name="Picture Placeholder 14"/>
          <p:cNvSpPr>
            <a:spLocks noGrp="1" noChangeAspect="1"/>
          </p:cNvSpPr>
          <p:nvPr>
            <p:ph type="pic" sz="quarter" idx="11"/>
          </p:nvPr>
        </p:nvSpPr>
        <p:spPr>
          <a:xfrm>
            <a:off x="8998784" y="3559177"/>
            <a:ext cx="6411831" cy="6276975"/>
          </a:xfrm>
        </p:spPr>
        <p:txBody>
          <a:bodyPr>
            <a:normAutofit/>
          </a:bodyPr>
          <a:lstStyle>
            <a:lvl1pPr marL="0" indent="0">
              <a:buNone/>
              <a:defRPr sz="3200">
                <a:solidFill>
                  <a:schemeClr val="accent1"/>
                </a:solidFill>
              </a:defRPr>
            </a:lvl1pPr>
          </a:lstStyle>
          <a:p>
            <a:endParaRPr lang="id-ID" dirty="0"/>
          </a:p>
        </p:txBody>
      </p:sp>
      <p:sp>
        <p:nvSpPr>
          <p:cNvPr id="17" name="Picture Placeholder 14"/>
          <p:cNvSpPr>
            <a:spLocks noGrp="1" noChangeAspect="1"/>
          </p:cNvSpPr>
          <p:nvPr>
            <p:ph type="pic" sz="quarter" idx="12"/>
          </p:nvPr>
        </p:nvSpPr>
        <p:spPr>
          <a:xfrm>
            <a:off x="15626457" y="3568701"/>
            <a:ext cx="6411831" cy="6276975"/>
          </a:xfrm>
        </p:spPr>
        <p:txBody>
          <a:bodyPr>
            <a:normAutofit/>
          </a:bodyPr>
          <a:lstStyle>
            <a:lvl1pPr marL="0" indent="0">
              <a:buNone/>
              <a:defRPr sz="3200">
                <a:solidFill>
                  <a:schemeClr val="accent1"/>
                </a:solidFill>
              </a:defRPr>
            </a:lvl1pPr>
          </a:lstStyle>
          <a:p>
            <a:endParaRPr lang="id-ID" dirty="0"/>
          </a:p>
        </p:txBody>
      </p:sp>
      <p:grpSp>
        <p:nvGrpSpPr>
          <p:cNvPr id="8" name="Group 7"/>
          <p:cNvGrpSpPr/>
          <p:nvPr userDrawn="1"/>
        </p:nvGrpSpPr>
        <p:grpSpPr>
          <a:xfrm>
            <a:off x="23029685" y="547086"/>
            <a:ext cx="923589" cy="826739"/>
            <a:chOff x="23051965" y="547086"/>
            <a:chExt cx="923589" cy="826739"/>
          </a:xfrm>
        </p:grpSpPr>
        <p:sp>
          <p:nvSpPr>
            <p:cNvPr id="9" name="Rectangle 8"/>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1" name="Rectangle 10"/>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2" name="Rectangle 11"/>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8" name="TextBox 17"/>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9"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20"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1"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22"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3" name="TextBox 22"/>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upport-team">
    <p:spTree>
      <p:nvGrpSpPr>
        <p:cNvPr id="1" name=""/>
        <p:cNvGrpSpPr/>
        <p:nvPr/>
      </p:nvGrpSpPr>
      <p:grpSpPr>
        <a:xfrm>
          <a:off x="0" y="0"/>
          <a:ext cx="0" cy="0"/>
          <a:chOff x="0" y="0"/>
          <a:chExt cx="0" cy="0"/>
        </a:xfrm>
      </p:grpSpPr>
      <p:sp>
        <p:nvSpPr>
          <p:cNvPr id="15" name="Picture Placeholder 13"/>
          <p:cNvSpPr>
            <a:spLocks noGrp="1" noChangeAspect="1"/>
          </p:cNvSpPr>
          <p:nvPr>
            <p:ph type="pic" sz="quarter" idx="13"/>
          </p:nvPr>
        </p:nvSpPr>
        <p:spPr>
          <a:xfrm>
            <a:off x="2510525" y="3384476"/>
            <a:ext cx="8058334" cy="7955937"/>
          </a:xfrm>
          <a:effectLst/>
        </p:spPr>
        <p:txBody>
          <a:bodyPr>
            <a:normAutofit/>
          </a:bodyPr>
          <a:lstStyle>
            <a:lvl1pPr marL="0" indent="0">
              <a:buNone/>
              <a:defRPr sz="4200">
                <a:ln>
                  <a:noFill/>
                </a:ln>
                <a:solidFill>
                  <a:schemeClr val="bg1">
                    <a:lumMod val="85000"/>
                  </a:schemeClr>
                </a:solidFill>
              </a:defRPr>
            </a:lvl1pPr>
          </a:lstStyle>
          <a:p>
            <a:endParaRPr lang="en-US" dirty="0"/>
          </a:p>
        </p:txBody>
      </p:sp>
      <p:grpSp>
        <p:nvGrpSpPr>
          <p:cNvPr id="6" name="Group 5"/>
          <p:cNvGrpSpPr/>
          <p:nvPr userDrawn="1"/>
        </p:nvGrpSpPr>
        <p:grpSpPr>
          <a:xfrm>
            <a:off x="23029685" y="547086"/>
            <a:ext cx="923589" cy="826739"/>
            <a:chOff x="23051965" y="547086"/>
            <a:chExt cx="923589" cy="826739"/>
          </a:xfrm>
        </p:grpSpPr>
        <p:sp>
          <p:nvSpPr>
            <p:cNvPr id="7" name="Rectangle 6"/>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8" name="Rectangle 7"/>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9" name="Rectangle 8"/>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0" name="TextBox 9"/>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4"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6"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7"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8"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9" name="TextBox 18"/>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orftfolio-1">
    <p:spTree>
      <p:nvGrpSpPr>
        <p:cNvPr id="1" name=""/>
        <p:cNvGrpSpPr/>
        <p:nvPr/>
      </p:nvGrpSpPr>
      <p:grpSpPr>
        <a:xfrm>
          <a:off x="0" y="0"/>
          <a:ext cx="0" cy="0"/>
          <a:chOff x="0" y="0"/>
          <a:chExt cx="0" cy="0"/>
        </a:xfrm>
      </p:grpSpPr>
      <p:sp>
        <p:nvSpPr>
          <p:cNvPr id="9" name="Picture Placeholder 2"/>
          <p:cNvSpPr>
            <a:spLocks noGrp="1" noChangeAspect="1"/>
          </p:cNvSpPr>
          <p:nvPr>
            <p:ph type="pic" sz="quarter" idx="11"/>
          </p:nvPr>
        </p:nvSpPr>
        <p:spPr>
          <a:xfrm>
            <a:off x="8998782" y="3559177"/>
            <a:ext cx="6386434" cy="4533899"/>
          </a:xfrm>
        </p:spPr>
        <p:txBody>
          <a:bodyPr>
            <a:normAutofit/>
          </a:bodyPr>
          <a:lstStyle>
            <a:lvl1pPr marL="0" indent="0">
              <a:buNone/>
              <a:defRPr sz="4000">
                <a:solidFill>
                  <a:schemeClr val="accent1"/>
                </a:solidFill>
              </a:defRPr>
            </a:lvl1pPr>
          </a:lstStyle>
          <a:p>
            <a:endParaRPr lang="id-ID" dirty="0"/>
          </a:p>
        </p:txBody>
      </p:sp>
      <p:sp>
        <p:nvSpPr>
          <p:cNvPr id="10" name="Picture Placeholder 2"/>
          <p:cNvSpPr>
            <a:spLocks noGrp="1" noChangeAspect="1"/>
          </p:cNvSpPr>
          <p:nvPr>
            <p:ph type="pic" sz="quarter" idx="12"/>
          </p:nvPr>
        </p:nvSpPr>
        <p:spPr>
          <a:xfrm>
            <a:off x="15613760" y="3559177"/>
            <a:ext cx="6430874" cy="4533899"/>
          </a:xfrm>
        </p:spPr>
        <p:txBody>
          <a:bodyPr>
            <a:normAutofit/>
          </a:bodyPr>
          <a:lstStyle>
            <a:lvl1pPr marL="0" indent="0">
              <a:buNone/>
              <a:defRPr sz="4000">
                <a:solidFill>
                  <a:schemeClr val="accent1"/>
                </a:solidFill>
              </a:defRPr>
            </a:lvl1pPr>
          </a:lstStyle>
          <a:p>
            <a:endParaRPr lang="id-ID" dirty="0"/>
          </a:p>
        </p:txBody>
      </p:sp>
      <p:sp>
        <p:nvSpPr>
          <p:cNvPr id="11" name="Picture Placeholder 2"/>
          <p:cNvSpPr>
            <a:spLocks noGrp="1" noChangeAspect="1"/>
          </p:cNvSpPr>
          <p:nvPr>
            <p:ph type="pic" sz="quarter" idx="15"/>
          </p:nvPr>
        </p:nvSpPr>
        <p:spPr>
          <a:xfrm>
            <a:off x="2419587" y="3590935"/>
            <a:ext cx="6401441" cy="4502142"/>
          </a:xfrm>
        </p:spPr>
        <p:txBody>
          <a:bodyPr>
            <a:normAutofit/>
          </a:bodyPr>
          <a:lstStyle>
            <a:lvl1pPr marL="0" indent="0">
              <a:buNone/>
              <a:defRPr sz="4000">
                <a:solidFill>
                  <a:schemeClr val="accent1"/>
                </a:solidFill>
              </a:defRPr>
            </a:lvl1pPr>
          </a:lstStyle>
          <a:p>
            <a:endParaRPr lang="id-ID" dirty="0"/>
          </a:p>
        </p:txBody>
      </p:sp>
      <p:grpSp>
        <p:nvGrpSpPr>
          <p:cNvPr id="8" name="Group 7"/>
          <p:cNvGrpSpPr/>
          <p:nvPr userDrawn="1"/>
        </p:nvGrpSpPr>
        <p:grpSpPr>
          <a:xfrm>
            <a:off x="23029685" y="547086"/>
            <a:ext cx="923589" cy="826739"/>
            <a:chOff x="23051965" y="547086"/>
            <a:chExt cx="923589" cy="826739"/>
          </a:xfrm>
        </p:grpSpPr>
        <p:sp>
          <p:nvSpPr>
            <p:cNvPr id="12" name="Rectangle 11"/>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3" name="Rectangle 12"/>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7" name="Rectangle 16"/>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8" name="TextBox 17"/>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9"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20"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1"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22"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3" name="TextBox 22"/>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Portfolio-3">
    <p:spTree>
      <p:nvGrpSpPr>
        <p:cNvPr id="1" name=""/>
        <p:cNvGrpSpPr/>
        <p:nvPr/>
      </p:nvGrpSpPr>
      <p:grpSpPr>
        <a:xfrm>
          <a:off x="0" y="0"/>
          <a:ext cx="0" cy="0"/>
          <a:chOff x="0" y="0"/>
          <a:chExt cx="0" cy="0"/>
        </a:xfrm>
      </p:grpSpPr>
      <p:sp>
        <p:nvSpPr>
          <p:cNvPr id="14" name="Picture Placeholder 13"/>
          <p:cNvSpPr>
            <a:spLocks noGrp="1" noChangeAspect="1"/>
          </p:cNvSpPr>
          <p:nvPr>
            <p:ph type="pic" sz="quarter" idx="10"/>
          </p:nvPr>
        </p:nvSpPr>
        <p:spPr>
          <a:xfrm>
            <a:off x="2843024" y="3295360"/>
            <a:ext cx="4633614" cy="4630585"/>
          </a:xfrm>
          <a:ln>
            <a:noFill/>
          </a:ln>
          <a:effectLst/>
        </p:spPr>
        <p:txBody>
          <a:bodyPr>
            <a:normAutofit/>
          </a:bodyPr>
          <a:lstStyle>
            <a:lvl1pPr marL="0" indent="0">
              <a:buNone/>
              <a:defRPr sz="4200">
                <a:ln>
                  <a:noFill/>
                </a:ln>
                <a:solidFill>
                  <a:schemeClr val="bg1">
                    <a:lumMod val="85000"/>
                  </a:schemeClr>
                </a:solidFill>
              </a:defRPr>
            </a:lvl1pPr>
          </a:lstStyle>
          <a:p>
            <a:endParaRPr lang="en-US" dirty="0"/>
          </a:p>
        </p:txBody>
      </p:sp>
      <p:sp>
        <p:nvSpPr>
          <p:cNvPr id="28" name="Picture Placeholder 13"/>
          <p:cNvSpPr>
            <a:spLocks noGrp="1" noChangeAspect="1"/>
          </p:cNvSpPr>
          <p:nvPr>
            <p:ph type="pic" sz="quarter" idx="14"/>
          </p:nvPr>
        </p:nvSpPr>
        <p:spPr>
          <a:xfrm>
            <a:off x="12223109" y="3295360"/>
            <a:ext cx="4633614" cy="4630585"/>
          </a:xfrm>
          <a:ln>
            <a:noFill/>
          </a:ln>
          <a:effectLst/>
        </p:spPr>
        <p:txBody>
          <a:bodyPr>
            <a:normAutofit/>
          </a:bodyPr>
          <a:lstStyle>
            <a:lvl1pPr marL="0" indent="0">
              <a:buNone/>
              <a:defRPr sz="4200">
                <a:ln>
                  <a:noFill/>
                </a:ln>
                <a:solidFill>
                  <a:schemeClr val="bg1">
                    <a:lumMod val="85000"/>
                  </a:schemeClr>
                </a:solidFill>
              </a:defRPr>
            </a:lvl1pPr>
          </a:lstStyle>
          <a:p>
            <a:endParaRPr lang="en-US" dirty="0"/>
          </a:p>
        </p:txBody>
      </p:sp>
      <p:sp>
        <p:nvSpPr>
          <p:cNvPr id="30" name="Picture Placeholder 13"/>
          <p:cNvSpPr>
            <a:spLocks noGrp="1" noChangeAspect="1"/>
          </p:cNvSpPr>
          <p:nvPr>
            <p:ph type="pic" sz="quarter" idx="15"/>
          </p:nvPr>
        </p:nvSpPr>
        <p:spPr>
          <a:xfrm>
            <a:off x="2843024" y="7922976"/>
            <a:ext cx="4633614" cy="4630585"/>
          </a:xfrm>
          <a:ln>
            <a:noFill/>
          </a:ln>
          <a:effectLst/>
        </p:spPr>
        <p:txBody>
          <a:bodyPr>
            <a:normAutofit/>
          </a:bodyPr>
          <a:lstStyle>
            <a:lvl1pPr marL="0" indent="0">
              <a:buNone/>
              <a:defRPr sz="4200">
                <a:ln>
                  <a:noFill/>
                </a:ln>
                <a:solidFill>
                  <a:schemeClr val="bg1">
                    <a:lumMod val="85000"/>
                  </a:schemeClr>
                </a:solidFill>
              </a:defRPr>
            </a:lvl1pPr>
          </a:lstStyle>
          <a:p>
            <a:endParaRPr lang="en-US" dirty="0"/>
          </a:p>
        </p:txBody>
      </p:sp>
      <p:sp>
        <p:nvSpPr>
          <p:cNvPr id="33" name="Picture Placeholder 13"/>
          <p:cNvSpPr>
            <a:spLocks noGrp="1" noChangeAspect="1"/>
          </p:cNvSpPr>
          <p:nvPr>
            <p:ph type="pic" sz="quarter" idx="16"/>
          </p:nvPr>
        </p:nvSpPr>
        <p:spPr>
          <a:xfrm>
            <a:off x="12223109" y="7922976"/>
            <a:ext cx="4633614" cy="4630585"/>
          </a:xfrm>
          <a:ln>
            <a:noFill/>
          </a:ln>
          <a:effectLst/>
        </p:spPr>
        <p:txBody>
          <a:bodyPr>
            <a:normAutofit/>
          </a:bodyPr>
          <a:lstStyle>
            <a:lvl1pPr marL="0" indent="0">
              <a:buNone/>
              <a:defRPr sz="4200">
                <a:ln>
                  <a:noFill/>
                </a:ln>
                <a:solidFill>
                  <a:schemeClr val="bg1">
                    <a:lumMod val="85000"/>
                  </a:schemeClr>
                </a:solidFill>
              </a:defRPr>
            </a:lvl1pPr>
          </a:lstStyle>
          <a:p>
            <a:endParaRPr lang="en-US" dirty="0"/>
          </a:p>
        </p:txBody>
      </p:sp>
      <p:grpSp>
        <p:nvGrpSpPr>
          <p:cNvPr id="9" name="Group 8"/>
          <p:cNvGrpSpPr/>
          <p:nvPr userDrawn="1"/>
        </p:nvGrpSpPr>
        <p:grpSpPr>
          <a:xfrm>
            <a:off x="23029685" y="547086"/>
            <a:ext cx="923589" cy="826739"/>
            <a:chOff x="23051965" y="547086"/>
            <a:chExt cx="923589" cy="826739"/>
          </a:xfrm>
        </p:grpSpPr>
        <p:sp>
          <p:nvSpPr>
            <p:cNvPr id="10" name="Rectangle 9"/>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1" name="Rectangle 10"/>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2" name="Rectangle 11"/>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5" name="TextBox 14"/>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6"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7"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0"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21"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2" name="TextBox 21"/>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ortfolio-5">
    <p:spTree>
      <p:nvGrpSpPr>
        <p:cNvPr id="1" name=""/>
        <p:cNvGrpSpPr/>
        <p:nvPr/>
      </p:nvGrpSpPr>
      <p:grpSpPr>
        <a:xfrm>
          <a:off x="0" y="0"/>
          <a:ext cx="0" cy="0"/>
          <a:chOff x="0" y="0"/>
          <a:chExt cx="0" cy="0"/>
        </a:xfrm>
      </p:grpSpPr>
      <p:sp>
        <p:nvSpPr>
          <p:cNvPr id="14" name="Picture Placeholder 13"/>
          <p:cNvSpPr>
            <a:spLocks noGrp="1" noChangeAspect="1"/>
          </p:cNvSpPr>
          <p:nvPr>
            <p:ph type="pic" sz="quarter" idx="10" hasCustomPrompt="1"/>
          </p:nvPr>
        </p:nvSpPr>
        <p:spPr>
          <a:xfrm>
            <a:off x="3622221" y="3447129"/>
            <a:ext cx="4714706" cy="4711702"/>
          </a:xfrm>
          <a:prstGeom prst="ellipse">
            <a:avLst/>
          </a:prstGeom>
        </p:spPr>
        <p:txBody>
          <a:bodyPr/>
          <a:lstStyle>
            <a:lvl1pPr marL="0" marR="0" indent="0" algn="l" defTabSz="1828165" rtl="0" eaLnBrk="1" fontAlgn="auto" latinLnBrk="0" hangingPunct="1">
              <a:lnSpc>
                <a:spcPct val="90000"/>
              </a:lnSpc>
              <a:spcBef>
                <a:spcPts val="2000"/>
              </a:spcBef>
              <a:spcAft>
                <a:spcPts val="0"/>
              </a:spcAft>
              <a:buClrTx/>
              <a:buSzTx/>
              <a:buFont typeface="Arial" panose="020B0604020202020204" pitchFamily="34" charset="0"/>
              <a:buNone/>
              <a:defRPr/>
            </a:lvl1pPr>
          </a:lstStyle>
          <a:p>
            <a:r>
              <a:rPr lang="en-US" dirty="0" smtClean="0"/>
              <a:t>Drag  Your Picture Here</a:t>
            </a:r>
            <a:endParaRPr lang="en-US" dirty="0" smtClean="0"/>
          </a:p>
          <a:p>
            <a:endParaRPr lang="en-US" dirty="0"/>
          </a:p>
        </p:txBody>
      </p:sp>
      <p:sp>
        <p:nvSpPr>
          <p:cNvPr id="15" name="Picture Placeholder 13"/>
          <p:cNvSpPr>
            <a:spLocks noGrp="1" noChangeAspect="1"/>
          </p:cNvSpPr>
          <p:nvPr>
            <p:ph type="pic" sz="quarter" idx="11" hasCustomPrompt="1"/>
          </p:nvPr>
        </p:nvSpPr>
        <p:spPr>
          <a:xfrm>
            <a:off x="9828245" y="3447129"/>
            <a:ext cx="4714706" cy="4711702"/>
          </a:xfrm>
          <a:prstGeom prst="ellipse">
            <a:avLst/>
          </a:prstGeom>
        </p:spPr>
        <p:txBody>
          <a:bodyPr/>
          <a:lstStyle>
            <a:lvl1pPr marL="0" marR="0" indent="0" algn="l" defTabSz="1828165" rtl="0" eaLnBrk="1" fontAlgn="auto" latinLnBrk="0" hangingPunct="1">
              <a:lnSpc>
                <a:spcPct val="90000"/>
              </a:lnSpc>
              <a:spcBef>
                <a:spcPts val="2000"/>
              </a:spcBef>
              <a:spcAft>
                <a:spcPts val="0"/>
              </a:spcAft>
              <a:buClrTx/>
              <a:buSzTx/>
              <a:buFont typeface="Arial" panose="020B0604020202020204" pitchFamily="34" charset="0"/>
              <a:buNone/>
              <a:defRPr/>
            </a:lvl1pPr>
          </a:lstStyle>
          <a:p>
            <a:r>
              <a:rPr lang="en-US" dirty="0" smtClean="0"/>
              <a:t>Drag  Your Picture Here</a:t>
            </a:r>
            <a:endParaRPr lang="en-US" dirty="0" smtClean="0"/>
          </a:p>
          <a:p>
            <a:endParaRPr lang="en-US" dirty="0"/>
          </a:p>
        </p:txBody>
      </p:sp>
      <p:sp>
        <p:nvSpPr>
          <p:cNvPr id="17" name="Picture Placeholder 13"/>
          <p:cNvSpPr>
            <a:spLocks noGrp="1" noChangeAspect="1"/>
          </p:cNvSpPr>
          <p:nvPr>
            <p:ph type="pic" sz="quarter" idx="12" hasCustomPrompt="1"/>
          </p:nvPr>
        </p:nvSpPr>
        <p:spPr>
          <a:xfrm>
            <a:off x="16034268" y="3447129"/>
            <a:ext cx="4714706" cy="4711702"/>
          </a:xfrm>
          <a:prstGeom prst="ellipse">
            <a:avLst/>
          </a:prstGeom>
        </p:spPr>
        <p:txBody>
          <a:bodyPr/>
          <a:lstStyle>
            <a:lvl1pPr marL="0" marR="0" indent="0" algn="l" defTabSz="1828165" rtl="0" eaLnBrk="1" fontAlgn="auto" latinLnBrk="0" hangingPunct="1">
              <a:lnSpc>
                <a:spcPct val="90000"/>
              </a:lnSpc>
              <a:spcBef>
                <a:spcPts val="2000"/>
              </a:spcBef>
              <a:spcAft>
                <a:spcPts val="0"/>
              </a:spcAft>
              <a:buClrTx/>
              <a:buSzTx/>
              <a:buFont typeface="Arial" panose="020B0604020202020204" pitchFamily="34" charset="0"/>
              <a:buNone/>
              <a:defRPr/>
            </a:lvl1pPr>
          </a:lstStyle>
          <a:p>
            <a:r>
              <a:rPr lang="en-US" dirty="0" smtClean="0"/>
              <a:t>Drag  Your Picture Here</a:t>
            </a:r>
            <a:endParaRPr lang="en-US" dirty="0" smtClean="0"/>
          </a:p>
          <a:p>
            <a:endParaRPr lang="en-US" dirty="0"/>
          </a:p>
        </p:txBody>
      </p:sp>
      <p:sp>
        <p:nvSpPr>
          <p:cNvPr id="13" name="Picture Placeholder 13"/>
          <p:cNvSpPr>
            <a:spLocks noGrp="1" noChangeAspect="1"/>
          </p:cNvSpPr>
          <p:nvPr>
            <p:ph type="pic" sz="quarter" idx="13" hasCustomPrompt="1"/>
          </p:nvPr>
        </p:nvSpPr>
        <p:spPr>
          <a:xfrm>
            <a:off x="6814534" y="7672403"/>
            <a:ext cx="4714706" cy="4711702"/>
          </a:xfrm>
          <a:prstGeom prst="ellipse">
            <a:avLst/>
          </a:prstGeom>
        </p:spPr>
        <p:txBody>
          <a:bodyPr/>
          <a:lstStyle>
            <a:lvl1pPr marL="0" marR="0" indent="0" algn="l" defTabSz="1828165" rtl="0" eaLnBrk="1" fontAlgn="auto" latinLnBrk="0" hangingPunct="1">
              <a:lnSpc>
                <a:spcPct val="90000"/>
              </a:lnSpc>
              <a:spcBef>
                <a:spcPts val="2000"/>
              </a:spcBef>
              <a:spcAft>
                <a:spcPts val="0"/>
              </a:spcAft>
              <a:buClrTx/>
              <a:buSzTx/>
              <a:buFont typeface="Arial" panose="020B0604020202020204" pitchFamily="34" charset="0"/>
              <a:buNone/>
              <a:defRPr/>
            </a:lvl1pPr>
          </a:lstStyle>
          <a:p>
            <a:r>
              <a:rPr lang="en-US" dirty="0" smtClean="0"/>
              <a:t>Drag  Your Picture Here</a:t>
            </a:r>
            <a:endParaRPr lang="en-US" dirty="0" smtClean="0"/>
          </a:p>
          <a:p>
            <a:endParaRPr lang="en-US" dirty="0"/>
          </a:p>
        </p:txBody>
      </p:sp>
      <p:sp>
        <p:nvSpPr>
          <p:cNvPr id="16" name="Picture Placeholder 13"/>
          <p:cNvSpPr>
            <a:spLocks noGrp="1" noChangeAspect="1"/>
          </p:cNvSpPr>
          <p:nvPr>
            <p:ph type="pic" sz="quarter" idx="14" hasCustomPrompt="1"/>
          </p:nvPr>
        </p:nvSpPr>
        <p:spPr>
          <a:xfrm>
            <a:off x="13020557" y="7672403"/>
            <a:ext cx="4714706" cy="4711702"/>
          </a:xfrm>
          <a:prstGeom prst="ellipse">
            <a:avLst/>
          </a:prstGeom>
        </p:spPr>
        <p:txBody>
          <a:bodyPr/>
          <a:lstStyle>
            <a:lvl1pPr marL="0" marR="0" indent="0" algn="l" defTabSz="1828165" rtl="0" eaLnBrk="1" fontAlgn="auto" latinLnBrk="0" hangingPunct="1">
              <a:lnSpc>
                <a:spcPct val="90000"/>
              </a:lnSpc>
              <a:spcBef>
                <a:spcPts val="2000"/>
              </a:spcBef>
              <a:spcAft>
                <a:spcPts val="0"/>
              </a:spcAft>
              <a:buClrTx/>
              <a:buSzTx/>
              <a:buFont typeface="Arial" panose="020B0604020202020204" pitchFamily="34" charset="0"/>
              <a:buNone/>
              <a:defRPr/>
            </a:lvl1pPr>
          </a:lstStyle>
          <a:p>
            <a:r>
              <a:rPr lang="en-US" dirty="0" smtClean="0"/>
              <a:t>Drag  Your Picture Here</a:t>
            </a:r>
            <a:endParaRPr lang="en-US" dirty="0" smtClean="0"/>
          </a:p>
          <a:p>
            <a:endParaRPr lang="en-US" dirty="0"/>
          </a:p>
        </p:txBody>
      </p:sp>
      <p:grpSp>
        <p:nvGrpSpPr>
          <p:cNvPr id="10" name="Group 9"/>
          <p:cNvGrpSpPr/>
          <p:nvPr userDrawn="1"/>
        </p:nvGrpSpPr>
        <p:grpSpPr>
          <a:xfrm>
            <a:off x="23029685" y="547086"/>
            <a:ext cx="923589" cy="826739"/>
            <a:chOff x="23051965" y="547086"/>
            <a:chExt cx="923589" cy="826739"/>
          </a:xfrm>
        </p:grpSpPr>
        <p:sp>
          <p:nvSpPr>
            <p:cNvPr id="11" name="Rectangle 10"/>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2" name="Rectangle 11"/>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9" name="Rectangle 18"/>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20" name="TextBox 19"/>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21"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24"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5"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26"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7" name="TextBox 26"/>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portfolio-7">
    <p:spTree>
      <p:nvGrpSpPr>
        <p:cNvPr id="1" name=""/>
        <p:cNvGrpSpPr/>
        <p:nvPr/>
      </p:nvGrpSpPr>
      <p:grpSpPr>
        <a:xfrm>
          <a:off x="0" y="0"/>
          <a:ext cx="0" cy="0"/>
          <a:chOff x="0" y="0"/>
          <a:chExt cx="0" cy="0"/>
        </a:xfrm>
      </p:grpSpPr>
      <p:sp>
        <p:nvSpPr>
          <p:cNvPr id="17" name="Picture Placeholder 12"/>
          <p:cNvSpPr>
            <a:spLocks noGrp="1" noChangeAspect="1"/>
          </p:cNvSpPr>
          <p:nvPr>
            <p:ph type="pic" sz="quarter" idx="14"/>
          </p:nvPr>
        </p:nvSpPr>
        <p:spPr>
          <a:xfrm>
            <a:off x="1675110" y="4881389"/>
            <a:ext cx="8127239" cy="7649274"/>
          </a:xfrm>
        </p:spPr>
        <p:txBody>
          <a:bodyPr>
            <a:normAutofit/>
          </a:bodyPr>
          <a:lstStyle>
            <a:lvl1pPr>
              <a:defRPr sz="2800"/>
            </a:lvl1pPr>
          </a:lstStyle>
          <a:p>
            <a:endParaRPr lang="en-US" dirty="0"/>
          </a:p>
        </p:txBody>
      </p:sp>
      <p:sp>
        <p:nvSpPr>
          <p:cNvPr id="18" name="Picture Placeholder 12"/>
          <p:cNvSpPr>
            <a:spLocks noGrp="1" noChangeAspect="1"/>
          </p:cNvSpPr>
          <p:nvPr>
            <p:ph type="pic" sz="quarter" idx="15"/>
          </p:nvPr>
        </p:nvSpPr>
        <p:spPr>
          <a:xfrm>
            <a:off x="9793802" y="8706027"/>
            <a:ext cx="4287845" cy="3824638"/>
          </a:xfrm>
        </p:spPr>
        <p:txBody>
          <a:bodyPr>
            <a:normAutofit/>
          </a:bodyPr>
          <a:lstStyle>
            <a:lvl1pPr>
              <a:defRPr sz="2800"/>
            </a:lvl1pPr>
          </a:lstStyle>
          <a:p>
            <a:endParaRPr lang="en-US" dirty="0"/>
          </a:p>
        </p:txBody>
      </p:sp>
      <p:sp>
        <p:nvSpPr>
          <p:cNvPr id="19" name="Picture Placeholder 12"/>
          <p:cNvSpPr>
            <a:spLocks noGrp="1" noChangeAspect="1"/>
          </p:cNvSpPr>
          <p:nvPr>
            <p:ph type="pic" sz="quarter" idx="16"/>
          </p:nvPr>
        </p:nvSpPr>
        <p:spPr>
          <a:xfrm>
            <a:off x="14062556" y="8706027"/>
            <a:ext cx="4287845" cy="3824638"/>
          </a:xfrm>
        </p:spPr>
        <p:txBody>
          <a:bodyPr>
            <a:normAutofit/>
          </a:bodyPr>
          <a:lstStyle>
            <a:lvl1pPr>
              <a:defRPr sz="2800"/>
            </a:lvl1pPr>
          </a:lstStyle>
          <a:p>
            <a:endParaRPr lang="en-US" dirty="0"/>
          </a:p>
        </p:txBody>
      </p:sp>
      <p:sp>
        <p:nvSpPr>
          <p:cNvPr id="20" name="Picture Placeholder 12"/>
          <p:cNvSpPr>
            <a:spLocks noGrp="1" noChangeAspect="1"/>
          </p:cNvSpPr>
          <p:nvPr>
            <p:ph type="pic" sz="quarter" idx="17"/>
          </p:nvPr>
        </p:nvSpPr>
        <p:spPr>
          <a:xfrm>
            <a:off x="18318769" y="8706027"/>
            <a:ext cx="4287845" cy="3824638"/>
          </a:xfrm>
        </p:spPr>
        <p:txBody>
          <a:bodyPr>
            <a:normAutofit/>
          </a:bodyPr>
          <a:lstStyle>
            <a:lvl1pPr>
              <a:defRPr sz="2800"/>
            </a:lvl1pPr>
          </a:lstStyle>
          <a:p>
            <a:endParaRPr lang="en-US" dirty="0"/>
          </a:p>
        </p:txBody>
      </p:sp>
      <p:grpSp>
        <p:nvGrpSpPr>
          <p:cNvPr id="9" name="Group 8"/>
          <p:cNvGrpSpPr/>
          <p:nvPr userDrawn="1"/>
        </p:nvGrpSpPr>
        <p:grpSpPr>
          <a:xfrm>
            <a:off x="23029685" y="547086"/>
            <a:ext cx="923589" cy="826739"/>
            <a:chOff x="23051965" y="547086"/>
            <a:chExt cx="923589" cy="826739"/>
          </a:xfrm>
        </p:grpSpPr>
        <p:sp>
          <p:nvSpPr>
            <p:cNvPr id="10" name="Rectangle 9"/>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2" name="Rectangle 11"/>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3" name="Rectangle 12"/>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4" name="TextBox 13"/>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5"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22"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3"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24"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5" name="TextBox 24"/>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App Design 01">
    <p:spTree>
      <p:nvGrpSpPr>
        <p:cNvPr id="1" name=""/>
        <p:cNvGrpSpPr/>
        <p:nvPr/>
      </p:nvGrpSpPr>
      <p:grpSpPr>
        <a:xfrm>
          <a:off x="0" y="0"/>
          <a:ext cx="0" cy="0"/>
          <a:chOff x="0" y="0"/>
          <a:chExt cx="0" cy="0"/>
        </a:xfrm>
      </p:grpSpPr>
      <p:sp>
        <p:nvSpPr>
          <p:cNvPr id="23" name="Picture Placeholder 16"/>
          <p:cNvSpPr>
            <a:spLocks noGrp="1" noChangeAspect="1"/>
          </p:cNvSpPr>
          <p:nvPr userDrawn="1">
            <p:ph type="pic" sz="quarter" idx="13"/>
          </p:nvPr>
        </p:nvSpPr>
        <p:spPr>
          <a:xfrm>
            <a:off x="8605595" y="5114395"/>
            <a:ext cx="1889250" cy="5144374"/>
          </a:xfrm>
        </p:spPr>
        <p:txBody>
          <a:bodyPr>
            <a:normAutofit/>
          </a:bodyPr>
          <a:lstStyle>
            <a:lvl1pPr marL="0" indent="0">
              <a:buNone/>
              <a:defRPr sz="1400"/>
            </a:lvl1pPr>
          </a:lstStyle>
          <a:p>
            <a:endParaRPr lang="en-US" dirty="0"/>
          </a:p>
        </p:txBody>
      </p:sp>
      <p:sp>
        <p:nvSpPr>
          <p:cNvPr id="24" name="Picture Placeholder 16"/>
          <p:cNvSpPr>
            <a:spLocks noGrp="1" noChangeAspect="1"/>
          </p:cNvSpPr>
          <p:nvPr userDrawn="1">
            <p:ph type="pic" sz="quarter" idx="14"/>
          </p:nvPr>
        </p:nvSpPr>
        <p:spPr>
          <a:xfrm>
            <a:off x="2329727" y="5100282"/>
            <a:ext cx="1791573" cy="5144376"/>
          </a:xfrm>
        </p:spPr>
        <p:txBody>
          <a:bodyPr>
            <a:normAutofit/>
          </a:bodyPr>
          <a:lstStyle>
            <a:lvl1pPr marL="0" indent="0">
              <a:buNone/>
              <a:defRPr sz="1400"/>
            </a:lvl1pPr>
          </a:lstStyle>
          <a:p>
            <a:endParaRPr lang="en-US" dirty="0"/>
          </a:p>
        </p:txBody>
      </p:sp>
      <p:sp>
        <p:nvSpPr>
          <p:cNvPr id="25" name="Picture Placeholder 16"/>
          <p:cNvSpPr>
            <a:spLocks noGrp="1" noChangeAspect="1"/>
          </p:cNvSpPr>
          <p:nvPr>
            <p:ph type="pic" sz="quarter" idx="10"/>
          </p:nvPr>
        </p:nvSpPr>
        <p:spPr>
          <a:xfrm>
            <a:off x="4504563" y="4535838"/>
            <a:ext cx="3778503" cy="6738933"/>
          </a:xfrm>
        </p:spPr>
        <p:txBody>
          <a:bodyPr>
            <a:normAutofit/>
          </a:bodyPr>
          <a:lstStyle>
            <a:lvl1pPr marL="0" indent="0">
              <a:buNone/>
              <a:defRPr sz="1400"/>
            </a:lvl1pPr>
          </a:lstStyle>
          <a:p>
            <a:endParaRPr lang="en-US" dirty="0"/>
          </a:p>
        </p:txBody>
      </p:sp>
      <p:grpSp>
        <p:nvGrpSpPr>
          <p:cNvPr id="8" name="Group 7"/>
          <p:cNvGrpSpPr/>
          <p:nvPr userDrawn="1"/>
        </p:nvGrpSpPr>
        <p:grpSpPr>
          <a:xfrm>
            <a:off x="23029685" y="547086"/>
            <a:ext cx="923589" cy="826739"/>
            <a:chOff x="23051965" y="547086"/>
            <a:chExt cx="923589" cy="826739"/>
          </a:xfrm>
        </p:grpSpPr>
        <p:sp>
          <p:nvSpPr>
            <p:cNvPr id="9" name="Rectangle 8"/>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0" name="Rectangle 9"/>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1" name="Rectangle 10"/>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2" name="TextBox 11"/>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4"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5"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6"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7"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8" name="TextBox 17"/>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reveal/>
      </p:transition>
    </mc:Choice>
    <mc:Fallback>
      <p:transition spd="slow" advClick="0" advTm="3000">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ockup-dev2">
    <p:spTree>
      <p:nvGrpSpPr>
        <p:cNvPr id="1" name=""/>
        <p:cNvGrpSpPr/>
        <p:nvPr/>
      </p:nvGrpSpPr>
      <p:grpSpPr>
        <a:xfrm>
          <a:off x="0" y="0"/>
          <a:ext cx="0" cy="0"/>
          <a:chOff x="0" y="0"/>
          <a:chExt cx="0" cy="0"/>
        </a:xfrm>
      </p:grpSpPr>
      <p:sp>
        <p:nvSpPr>
          <p:cNvPr id="38" name="Picture Placeholder 16"/>
          <p:cNvSpPr>
            <a:spLocks noGrp="1" noChangeAspect="1"/>
          </p:cNvSpPr>
          <p:nvPr>
            <p:ph type="pic" sz="quarter" idx="13"/>
          </p:nvPr>
        </p:nvSpPr>
        <p:spPr>
          <a:xfrm>
            <a:off x="14070303" y="4788784"/>
            <a:ext cx="2013012" cy="4770100"/>
          </a:xfrm>
        </p:spPr>
        <p:txBody>
          <a:bodyPr>
            <a:normAutofit/>
          </a:bodyPr>
          <a:lstStyle>
            <a:lvl1pPr marL="0" indent="0">
              <a:buNone/>
              <a:defRPr sz="1200"/>
            </a:lvl1pPr>
          </a:lstStyle>
          <a:p>
            <a:endParaRPr lang="en-US" dirty="0"/>
          </a:p>
        </p:txBody>
      </p:sp>
      <p:sp>
        <p:nvSpPr>
          <p:cNvPr id="39" name="Picture Placeholder 16"/>
          <p:cNvSpPr>
            <a:spLocks noGrp="1" noChangeAspect="1"/>
          </p:cNvSpPr>
          <p:nvPr>
            <p:ph type="pic" sz="quarter" idx="14"/>
          </p:nvPr>
        </p:nvSpPr>
        <p:spPr>
          <a:xfrm>
            <a:off x="8093638" y="4787452"/>
            <a:ext cx="1840329" cy="4770100"/>
          </a:xfrm>
        </p:spPr>
        <p:txBody>
          <a:bodyPr>
            <a:normAutofit/>
          </a:bodyPr>
          <a:lstStyle>
            <a:lvl1pPr marL="0" indent="0">
              <a:buNone/>
              <a:defRPr sz="1200"/>
            </a:lvl1pPr>
          </a:lstStyle>
          <a:p>
            <a:endParaRPr lang="en-US" dirty="0"/>
          </a:p>
        </p:txBody>
      </p:sp>
      <p:sp>
        <p:nvSpPr>
          <p:cNvPr id="25" name="Picture Placeholder 16"/>
          <p:cNvSpPr>
            <a:spLocks noGrp="1" noChangeAspect="1"/>
          </p:cNvSpPr>
          <p:nvPr>
            <p:ph type="pic" sz="quarter" idx="10"/>
          </p:nvPr>
        </p:nvSpPr>
        <p:spPr>
          <a:xfrm>
            <a:off x="10278291" y="4349580"/>
            <a:ext cx="3493182" cy="6229080"/>
          </a:xfrm>
        </p:spPr>
        <p:txBody>
          <a:bodyPr>
            <a:normAutofit/>
          </a:bodyPr>
          <a:lstStyle>
            <a:lvl1pPr marL="0" indent="0">
              <a:buNone/>
              <a:defRPr sz="1200"/>
            </a:lvl1pPr>
          </a:lstStyle>
          <a:p>
            <a:endParaRPr lang="en-US" dirty="0"/>
          </a:p>
        </p:txBody>
      </p:sp>
      <p:grpSp>
        <p:nvGrpSpPr>
          <p:cNvPr id="8" name="Group 7"/>
          <p:cNvGrpSpPr/>
          <p:nvPr userDrawn="1"/>
        </p:nvGrpSpPr>
        <p:grpSpPr>
          <a:xfrm>
            <a:off x="23029685" y="547086"/>
            <a:ext cx="923589" cy="826739"/>
            <a:chOff x="23051965" y="547086"/>
            <a:chExt cx="923589" cy="826739"/>
          </a:xfrm>
        </p:grpSpPr>
        <p:sp>
          <p:nvSpPr>
            <p:cNvPr id="9" name="Rectangle 8"/>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0" name="Rectangle 9"/>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sp>
          <p:nvSpPr>
            <p:cNvPr id="11" name="Rectangle 10"/>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p>
          </p:txBody>
        </p:sp>
      </p:grpSp>
      <p:sp>
        <p:nvSpPr>
          <p:cNvPr id="12" name="TextBox 11"/>
          <p:cNvSpPr txBox="1"/>
          <p:nvPr userDrawn="1"/>
        </p:nvSpPr>
        <p:spPr>
          <a:xfrm>
            <a:off x="23104843" y="607069"/>
            <a:ext cx="773287" cy="584703"/>
          </a:xfrm>
          <a:prstGeom prst="rect">
            <a:avLst/>
          </a:prstGeom>
          <a:noFill/>
        </p:spPr>
        <p:txBody>
          <a:bodyPr wrap="none" lIns="182807" tIns="91404" rIns="182807" bIns="91404" rtlCol="0">
            <a:spAutoFit/>
          </a:bodyPr>
          <a:lstStyle/>
          <a:p>
            <a:pPr algn="ctr"/>
            <a:fld id="{260E2A6B-A809-4840-BF14-8648BC0BDF87}" type="slidenum">
              <a:rPr lang="id-ID" sz="2600" b="0" smtClean="0">
                <a:solidFill>
                  <a:schemeClr val="bg1"/>
                </a:solidFill>
                <a:latin typeface="Lato Regular"/>
                <a:cs typeface="Lato Regular"/>
              </a:rPr>
            </a:fld>
            <a:endParaRPr lang="id-ID" sz="2600" b="0" dirty="0">
              <a:solidFill>
                <a:schemeClr val="bg1"/>
              </a:solidFill>
              <a:latin typeface="Lato Regular"/>
              <a:cs typeface="Lato Regular"/>
            </a:endParaRPr>
          </a:p>
        </p:txBody>
      </p:sp>
      <p:sp>
        <p:nvSpPr>
          <p:cNvPr id="14" name="Freeform 30"/>
          <p:cNvSpPr>
            <a:spLocks noChangeArrowheads="1"/>
          </p:cNvSpPr>
          <p:nvPr userDrawn="1"/>
        </p:nvSpPr>
        <p:spPr bwMode="auto">
          <a:xfrm>
            <a:off x="21856474" y="12962667"/>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7" name="Freeform 38"/>
          <p:cNvSpPr>
            <a:spLocks noChangeArrowheads="1"/>
          </p:cNvSpPr>
          <p:nvPr userDrawn="1"/>
        </p:nvSpPr>
        <p:spPr bwMode="auto">
          <a:xfrm>
            <a:off x="21957416" y="13038867"/>
            <a:ext cx="125063"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18" name="Freeform 30"/>
          <p:cNvSpPr>
            <a:spLocks noChangeArrowheads="1"/>
          </p:cNvSpPr>
          <p:nvPr userDrawn="1"/>
        </p:nvSpPr>
        <p:spPr bwMode="auto">
          <a:xfrm>
            <a:off x="22272519" y="12962229"/>
            <a:ext cx="350410" cy="357351"/>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p:spPr>
        <p:txBody>
          <a:bodyPr wrap="none" anchor="ctr"/>
          <a:lstStyle/>
          <a:p>
            <a:endParaRPr lang="en-US" dirty="0">
              <a:latin typeface="Calibri Light" panose="020F0302020204030204"/>
            </a:endParaRPr>
          </a:p>
        </p:txBody>
      </p:sp>
      <p:sp>
        <p:nvSpPr>
          <p:cNvPr id="19" name="Freeform 38"/>
          <p:cNvSpPr>
            <a:spLocks noChangeArrowheads="1"/>
          </p:cNvSpPr>
          <p:nvPr userDrawn="1"/>
        </p:nvSpPr>
        <p:spPr bwMode="auto">
          <a:xfrm flipH="1">
            <a:off x="22365174" y="13038429"/>
            <a:ext cx="124405" cy="216775"/>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endParaRPr lang="en-US" dirty="0">
              <a:latin typeface="Calibri Light" panose="020F0302020204030204"/>
            </a:endParaRPr>
          </a:p>
        </p:txBody>
      </p:sp>
      <p:sp>
        <p:nvSpPr>
          <p:cNvPr id="20" name="TextBox 19"/>
          <p:cNvSpPr txBox="1"/>
          <p:nvPr userDrawn="1"/>
        </p:nvSpPr>
        <p:spPr>
          <a:xfrm>
            <a:off x="1625380" y="12834421"/>
            <a:ext cx="3655098" cy="461665"/>
          </a:xfrm>
          <a:prstGeom prst="rect">
            <a:avLst/>
          </a:prstGeom>
          <a:noFill/>
        </p:spPr>
        <p:txBody>
          <a:bodyPr wrap="square" rtlCol="0">
            <a:spAutoFit/>
          </a:bodyPr>
          <a:lstStyle/>
          <a:p>
            <a:r>
              <a:rPr lang="id-ID" sz="2400" b="1" dirty="0" smtClean="0">
                <a:solidFill>
                  <a:schemeClr val="tx2"/>
                </a:solidFill>
                <a:latin typeface="Lato Regular"/>
                <a:cs typeface="Lato Regular"/>
              </a:rPr>
              <a:t>Impresario </a:t>
            </a:r>
            <a:r>
              <a:rPr lang="id-ID" sz="2400" b="0" dirty="0" smtClean="0">
                <a:solidFill>
                  <a:schemeClr val="tx2"/>
                </a:solidFill>
                <a:latin typeface="Lato Light"/>
                <a:cs typeface="Lato Light"/>
              </a:rPr>
              <a:t>Slides</a:t>
            </a:r>
            <a:endParaRPr lang="id-ID" sz="2400" b="0" dirty="0">
              <a:solidFill>
                <a:schemeClr val="tx2"/>
              </a:solidFill>
              <a:latin typeface="Lato Light"/>
              <a:cs typeface="Lato Ligh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ct-Us">
    <p:spTree>
      <p:nvGrpSpPr>
        <p:cNvPr id="1" name=""/>
        <p:cNvGrpSpPr/>
        <p:nvPr/>
      </p:nvGrpSpPr>
      <p:grpSpPr>
        <a:xfrm>
          <a:off x="0" y="0"/>
          <a:ext cx="0" cy="0"/>
          <a:chOff x="0" y="0"/>
          <a:chExt cx="0" cy="0"/>
        </a:xfrm>
      </p:grpSpPr>
      <p:sp>
        <p:nvSpPr>
          <p:cNvPr id="15" name="Picture Placeholder 13"/>
          <p:cNvSpPr>
            <a:spLocks noGrp="1" noChangeAspect="1"/>
          </p:cNvSpPr>
          <p:nvPr>
            <p:ph type="pic" sz="quarter" idx="13"/>
          </p:nvPr>
        </p:nvSpPr>
        <p:spPr>
          <a:xfrm>
            <a:off x="-1" y="0"/>
            <a:ext cx="24377651" cy="13716000"/>
          </a:xfrm>
          <a:effectLst/>
        </p:spPr>
        <p:txBody>
          <a:bodyPr>
            <a:normAutofit/>
          </a:bodyPr>
          <a:lstStyle>
            <a:lvl1pPr marL="0" indent="0">
              <a:buNone/>
              <a:defRPr sz="4200">
                <a:ln>
                  <a:noFill/>
                </a:ln>
                <a:solidFill>
                  <a:schemeClr val="bg1">
                    <a:lumMod val="85000"/>
                  </a:schemeClr>
                </a:solidFill>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6" Type="http://schemas.openxmlformats.org/officeDocument/2006/relationships/theme" Target="../theme/theme1.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9"/>
            <a:ext cx="21025723" cy="2651126"/>
          </a:xfrm>
          <a:prstGeom prst="rect">
            <a:avLst/>
          </a:prstGeom>
        </p:spPr>
        <p:txBody>
          <a:bodyPr vert="horz" lIns="182843" tIns="91422" rIns="182843" bIns="91422"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2"/>
          </p:nvPr>
        </p:nvSpPr>
        <p:spPr>
          <a:xfrm>
            <a:off x="1675964" y="12712709"/>
            <a:ext cx="5484971" cy="730250"/>
          </a:xfrm>
          <a:prstGeom prst="rect">
            <a:avLst/>
          </a:prstGeom>
        </p:spPr>
        <p:txBody>
          <a:bodyPr vert="horz" lIns="182843" tIns="91422" rIns="182843" bIns="91422" rtlCol="0" anchor="ctr"/>
          <a:lstStyle>
            <a:lvl1pPr algn="l">
              <a:defRPr sz="2400">
                <a:solidFill>
                  <a:schemeClr val="tx1">
                    <a:tint val="75000"/>
                  </a:schemeClr>
                </a:solidFill>
                <a:latin typeface="Lato Regular"/>
              </a:defRPr>
            </a:lvl1pPr>
          </a:lstStyle>
          <a:p>
            <a:endParaRPr lang="en-US" dirty="0"/>
          </a:p>
        </p:txBody>
      </p:sp>
      <p:sp>
        <p:nvSpPr>
          <p:cNvPr id="5" name="Footer Placeholder 4"/>
          <p:cNvSpPr>
            <a:spLocks noGrp="1"/>
          </p:cNvSpPr>
          <p:nvPr>
            <p:ph type="ftr" sz="quarter" idx="3"/>
          </p:nvPr>
        </p:nvSpPr>
        <p:spPr>
          <a:xfrm>
            <a:off x="8075097" y="12712709"/>
            <a:ext cx="8227457" cy="730250"/>
          </a:xfrm>
          <a:prstGeom prst="rect">
            <a:avLst/>
          </a:prstGeom>
        </p:spPr>
        <p:txBody>
          <a:bodyPr vert="horz" lIns="182843" tIns="91422" rIns="182843" bIns="91422" rtlCol="0" anchor="ctr"/>
          <a:lstStyle>
            <a:lvl1pPr algn="ctr">
              <a:defRPr sz="2400">
                <a:solidFill>
                  <a:schemeClr val="tx1">
                    <a:tint val="75000"/>
                  </a:schemeClr>
                </a:solidFill>
                <a:latin typeface="Lato Regular"/>
              </a:defRPr>
            </a:lvl1pPr>
          </a:lstStyle>
          <a:p>
            <a:endParaRPr lang="en-US" dirty="0"/>
          </a:p>
        </p:txBody>
      </p:sp>
      <p:sp>
        <p:nvSpPr>
          <p:cNvPr id="6" name="Slide Number Placeholder 5"/>
          <p:cNvSpPr>
            <a:spLocks noGrp="1"/>
          </p:cNvSpPr>
          <p:nvPr>
            <p:ph type="sldNum" sz="quarter" idx="4"/>
          </p:nvPr>
        </p:nvSpPr>
        <p:spPr>
          <a:xfrm>
            <a:off x="17216715" y="12712709"/>
            <a:ext cx="5484971" cy="730250"/>
          </a:xfrm>
          <a:prstGeom prst="rect">
            <a:avLst/>
          </a:prstGeom>
        </p:spPr>
        <p:txBody>
          <a:bodyPr vert="horz" lIns="182843" tIns="91422" rIns="182843" bIns="91422" rtlCol="0" anchor="ctr"/>
          <a:lstStyle>
            <a:lvl1pPr algn="r">
              <a:defRPr sz="2400">
                <a:solidFill>
                  <a:schemeClr val="tx1">
                    <a:tint val="75000"/>
                  </a:schemeClr>
                </a:solidFill>
                <a:latin typeface="Lato Regular"/>
              </a:defRPr>
            </a:lvl1pPr>
          </a:lstStyle>
          <a:p>
            <a:fld id="{FCEE2C88-6C8F-484D-AF69-578F576B1F44}"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iming>
    <p:tnLst>
      <p:par>
        <p:cTn id="1" dur="indefinite" restart="never" nodeType="tmRoot"/>
      </p:par>
    </p:tnLst>
  </p:timing>
  <p:hf hdr="0" ftr="0" dt="0"/>
  <p:txStyles>
    <p:titleStyle>
      <a:lvl1pPr algn="l" defTabSz="1828165" rtl="0" eaLnBrk="1" latinLnBrk="0" hangingPunct="1">
        <a:lnSpc>
          <a:spcPct val="90000"/>
        </a:lnSpc>
        <a:spcBef>
          <a:spcPct val="0"/>
        </a:spcBef>
        <a:buNone/>
        <a:defRPr lang="en-US" sz="6000" kern="1200">
          <a:solidFill>
            <a:schemeClr val="tx1"/>
          </a:solidFill>
          <a:latin typeface="Lato" panose="020F0502020204030203" pitchFamily="34" charset="0"/>
          <a:ea typeface="+mj-ea"/>
          <a:cs typeface="+mj-cs"/>
        </a:defRPr>
      </a:lvl1pPr>
    </p:titleStyle>
    <p:bodyStyle>
      <a:lvl1pPr marL="457200" indent="-457200" algn="l" defTabSz="1828165" rtl="0" eaLnBrk="1" latinLnBrk="0" hangingPunct="1">
        <a:lnSpc>
          <a:spcPct val="90000"/>
        </a:lnSpc>
        <a:spcBef>
          <a:spcPts val="2000"/>
        </a:spcBef>
        <a:buFont typeface="Arial" panose="020B0604020202020204" pitchFamily="34" charset="0"/>
        <a:buChar char="•"/>
        <a:defRPr lang="en-US" sz="4800" kern="1200" dirty="0" smtClean="0">
          <a:solidFill>
            <a:schemeClr val="tx1"/>
          </a:solidFill>
          <a:effectLst/>
          <a:latin typeface="Lato" panose="020F0502020204030203" pitchFamily="34" charset="0"/>
          <a:ea typeface="+mn-ea"/>
          <a:cs typeface="+mn-cs"/>
        </a:defRPr>
      </a:lvl1pPr>
      <a:lvl2pPr marL="1371600" indent="-457200" algn="l" defTabSz="1828165" rtl="0" eaLnBrk="1" latinLnBrk="0" hangingPunct="1">
        <a:lnSpc>
          <a:spcPct val="90000"/>
        </a:lnSpc>
        <a:spcBef>
          <a:spcPts val="1000"/>
        </a:spcBef>
        <a:buFont typeface="Arial" panose="020B0604020202020204" pitchFamily="34" charset="0"/>
        <a:buChar char="•"/>
        <a:defRPr lang="en-US" sz="4000" kern="1200" dirty="0" smtClean="0">
          <a:solidFill>
            <a:schemeClr val="tx1"/>
          </a:solidFill>
          <a:effectLst/>
          <a:latin typeface="Lato" panose="020F0502020204030203" pitchFamily="34" charset="0"/>
          <a:ea typeface="+mn-ea"/>
          <a:cs typeface="+mn-cs"/>
        </a:defRPr>
      </a:lvl2pPr>
      <a:lvl3pPr marL="2285365" indent="-457200" algn="l" defTabSz="1828165" rtl="0" eaLnBrk="1" latinLnBrk="0" hangingPunct="1">
        <a:lnSpc>
          <a:spcPct val="90000"/>
        </a:lnSpc>
        <a:spcBef>
          <a:spcPts val="1000"/>
        </a:spcBef>
        <a:buFont typeface="Arial" panose="020B0604020202020204" pitchFamily="34" charset="0"/>
        <a:buChar char="•"/>
        <a:defRPr lang="en-US" sz="3600" kern="1200" dirty="0" smtClean="0">
          <a:solidFill>
            <a:schemeClr val="tx1"/>
          </a:solidFill>
          <a:effectLst/>
          <a:latin typeface="Lato" panose="020F0502020204030203" pitchFamily="34" charset="0"/>
          <a:ea typeface="+mn-ea"/>
          <a:cs typeface="+mn-cs"/>
        </a:defRPr>
      </a:lvl3pPr>
      <a:lvl4pPr marL="3199765" indent="-457200" algn="l" defTabSz="1828165" rtl="0" eaLnBrk="1" latinLnBrk="0" hangingPunct="1">
        <a:lnSpc>
          <a:spcPct val="90000"/>
        </a:lnSpc>
        <a:spcBef>
          <a:spcPts val="1000"/>
        </a:spcBef>
        <a:buFont typeface="Arial" panose="020B0604020202020204" pitchFamily="34" charset="0"/>
        <a:buChar char="•"/>
        <a:defRPr lang="en-US" sz="3200" kern="1200" dirty="0" smtClean="0">
          <a:solidFill>
            <a:schemeClr val="tx1"/>
          </a:solidFill>
          <a:effectLst/>
          <a:latin typeface="Lato" panose="020F0502020204030203" pitchFamily="34" charset="0"/>
          <a:ea typeface="+mn-ea"/>
          <a:cs typeface="+mn-cs"/>
        </a:defRPr>
      </a:lvl4pPr>
      <a:lvl5pPr marL="4114165" indent="-457200" algn="l" defTabSz="1828165" rtl="0" eaLnBrk="1" latinLnBrk="0" hangingPunct="1">
        <a:lnSpc>
          <a:spcPct val="90000"/>
        </a:lnSpc>
        <a:spcBef>
          <a:spcPts val="1000"/>
        </a:spcBef>
        <a:buFont typeface="Arial" panose="020B0604020202020204" pitchFamily="34" charset="0"/>
        <a:buChar char="•"/>
        <a:defRPr lang="en-US" sz="3200" kern="1200" dirty="0">
          <a:solidFill>
            <a:schemeClr val="tx1"/>
          </a:solidFill>
          <a:effectLst/>
          <a:latin typeface="Lato" panose="020F0502020204030203" pitchFamily="34" charset="0"/>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1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5401"/>
            <a:ext cx="24377649" cy="13716000"/>
          </a:xfrm>
          <a:prstGeom prst="rect">
            <a:avLst/>
          </a:prstGeom>
          <a:blipFill dpi="0" rotWithShape="1">
            <a:blip r:embed="rId1">
              <a:alphaModFix amt="2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a:p>
        </p:txBody>
      </p:sp>
      <p:sp>
        <p:nvSpPr>
          <p:cNvPr id="25" name="Rectangle 24"/>
          <p:cNvSpPr/>
          <p:nvPr/>
        </p:nvSpPr>
        <p:spPr>
          <a:xfrm flipV="1">
            <a:off x="3952067" y="6781590"/>
            <a:ext cx="1382352" cy="1559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243797" tIns="121899" rIns="243797" bIns="121899" rtlCol="0" anchor="ctr"/>
          <a:lstStyle/>
          <a:p>
            <a:pPr algn="ctr"/>
            <a:endParaRPr lang="en-US" dirty="0"/>
          </a:p>
        </p:txBody>
      </p:sp>
      <p:sp>
        <p:nvSpPr>
          <p:cNvPr id="26" name="Rectangle 25"/>
          <p:cNvSpPr/>
          <p:nvPr/>
        </p:nvSpPr>
        <p:spPr>
          <a:xfrm flipV="1">
            <a:off x="11487994" y="4932367"/>
            <a:ext cx="1382352" cy="15596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243797" tIns="121899" rIns="243797" bIns="121899" rtlCol="0" anchor="ctr"/>
          <a:lstStyle/>
          <a:p>
            <a:pPr algn="ctr"/>
            <a:endParaRPr lang="en-US" dirty="0"/>
          </a:p>
        </p:txBody>
      </p:sp>
      <p:sp>
        <p:nvSpPr>
          <p:cNvPr id="28" name="Rectangle 27"/>
          <p:cNvSpPr/>
          <p:nvPr/>
        </p:nvSpPr>
        <p:spPr>
          <a:xfrm flipV="1">
            <a:off x="19174739" y="6790117"/>
            <a:ext cx="1382352" cy="15596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243797" tIns="121899" rIns="243797" bIns="121899" rtlCol="0" anchor="ctr"/>
          <a:lstStyle/>
          <a:p>
            <a:pPr algn="ctr"/>
            <a:endParaRPr lang="en-US" dirty="0"/>
          </a:p>
        </p:txBody>
      </p:sp>
      <p:sp>
        <p:nvSpPr>
          <p:cNvPr id="31" name="Rectangle 30"/>
          <p:cNvSpPr/>
          <p:nvPr/>
        </p:nvSpPr>
        <p:spPr>
          <a:xfrm flipV="1">
            <a:off x="11498154" y="9543160"/>
            <a:ext cx="1382352" cy="15596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243797" tIns="121899" rIns="243797" bIns="121899" rtlCol="0" anchor="ctr"/>
          <a:lstStyle/>
          <a:p>
            <a:pPr algn="ctr"/>
            <a:endParaRPr lang="en-US" dirty="0"/>
          </a:p>
        </p:txBody>
      </p:sp>
      <p:grpSp>
        <p:nvGrpSpPr>
          <p:cNvPr id="32" name="Group 31"/>
          <p:cNvGrpSpPr/>
          <p:nvPr/>
        </p:nvGrpSpPr>
        <p:grpSpPr>
          <a:xfrm>
            <a:off x="1817943" y="4900561"/>
            <a:ext cx="20743144" cy="3483324"/>
            <a:chOff x="5988388" y="-36578"/>
            <a:chExt cx="12359700" cy="3483324"/>
          </a:xfrm>
        </p:grpSpPr>
        <p:sp>
          <p:nvSpPr>
            <p:cNvPr id="33" name="TextBox 32"/>
            <p:cNvSpPr txBox="1"/>
            <p:nvPr/>
          </p:nvSpPr>
          <p:spPr>
            <a:xfrm>
              <a:off x="5988388" y="-36578"/>
              <a:ext cx="12359700" cy="2644775"/>
            </a:xfrm>
            <a:prstGeom prst="rect">
              <a:avLst/>
            </a:prstGeom>
            <a:noFill/>
          </p:spPr>
          <p:txBody>
            <a:bodyPr wrap="square" lIns="91422" tIns="45711" rIns="91422" bIns="45711" rtlCol="0">
              <a:spAutoFit/>
            </a:bodyPr>
            <a:lstStyle/>
            <a:p>
              <a:pPr algn="ctr"/>
              <a:r>
                <a:rPr lang="en-US" altLang="id-ID" sz="16600" b="1" dirty="0" smtClean="0">
                  <a:solidFill>
                    <a:schemeClr val="bg1"/>
                  </a:solidFill>
                  <a:latin typeface="Lato Regular"/>
                  <a:cs typeface="Lato Regular"/>
                </a:rPr>
                <a:t>QUSETION 4</a:t>
              </a:r>
              <a:endParaRPr lang="en-US" altLang="id-ID" sz="16600" b="1" dirty="0" smtClean="0">
                <a:solidFill>
                  <a:schemeClr val="bg1"/>
                </a:solidFill>
                <a:latin typeface="Lato Regular"/>
                <a:cs typeface="Lato Regular"/>
              </a:endParaRPr>
            </a:p>
          </p:txBody>
        </p:sp>
        <p:sp>
          <p:nvSpPr>
            <p:cNvPr id="34" name="Subtitle 2"/>
            <p:cNvSpPr txBox="1"/>
            <p:nvPr/>
          </p:nvSpPr>
          <p:spPr>
            <a:xfrm>
              <a:off x="6335836" y="2607630"/>
              <a:ext cx="11655185" cy="839116"/>
            </a:xfrm>
            <a:prstGeom prst="rect">
              <a:avLst/>
            </a:prstGeom>
          </p:spPr>
          <p:txBody>
            <a:bodyPr vert="horz" lIns="217490" tIns="108745" rIns="217490" bIns="108745" rtlCol="0">
              <a:no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r>
                <a:rPr lang="en-US" sz="4000" dirty="0" smtClean="0">
                  <a:solidFill>
                    <a:schemeClr val="bg1"/>
                  </a:solidFill>
                  <a:latin typeface="Lato Regular"/>
                  <a:cs typeface="Lato Regular"/>
                </a:rPr>
                <a:t>Some scientists say that language is an instinct that we were born with,</a:t>
              </a:r>
              <a:endParaRPr lang="en-US" sz="4000" dirty="0" smtClean="0">
                <a:solidFill>
                  <a:schemeClr val="bg1"/>
                </a:solidFill>
                <a:latin typeface="Lato Regular"/>
                <a:cs typeface="Lato Regular"/>
              </a:endParaRPr>
            </a:p>
            <a:p>
              <a:r>
                <a:rPr lang="en-US" sz="4000" dirty="0" smtClean="0">
                  <a:solidFill>
                    <a:schemeClr val="bg1"/>
                  </a:solidFill>
                  <a:latin typeface="Lato Regular"/>
                  <a:cs typeface="Lato Regular"/>
                </a:rPr>
                <a:t>not an art that people learn at school.How do you think of it? </a:t>
              </a:r>
              <a:endParaRPr lang="en-US" sz="4000" dirty="0" smtClean="0">
                <a:solidFill>
                  <a:schemeClr val="bg1"/>
                </a:solidFill>
                <a:latin typeface="Lato Regular"/>
                <a:cs typeface="Lato Regular"/>
              </a:endParaRPr>
            </a:p>
          </p:txBody>
        </p:sp>
      </p:grpSp>
      <p:sp>
        <p:nvSpPr>
          <p:cNvPr id="2" name="文本框 1"/>
          <p:cNvSpPr txBox="1"/>
          <p:nvPr/>
        </p:nvSpPr>
        <p:spPr>
          <a:xfrm>
            <a:off x="14396720" y="13065125"/>
            <a:ext cx="9980930" cy="645160"/>
          </a:xfrm>
          <a:prstGeom prst="rect">
            <a:avLst/>
          </a:prstGeom>
          <a:noFill/>
        </p:spPr>
        <p:txBody>
          <a:bodyPr wrap="square" rtlCol="0">
            <a:spAutoFit/>
          </a:bodyPr>
          <a:p>
            <a:r>
              <a:rPr lang="en-US" dirty="0" smtClean="0">
                <a:solidFill>
                  <a:schemeClr val="bg1"/>
                </a:solidFill>
                <a:latin typeface="Lato Regular"/>
                <a:cs typeface="Lato Regular"/>
                <a:sym typeface="+mn-ea"/>
              </a:rPr>
              <a:t>Member</a:t>
            </a:r>
            <a:r>
              <a:rPr lang="zh-CN" altLang="en-US" dirty="0" smtClean="0">
                <a:solidFill>
                  <a:schemeClr val="bg1"/>
                </a:solidFill>
                <a:latin typeface="Lato Regular"/>
                <a:ea typeface="宋体" panose="02010600030101010101" pitchFamily="2" charset="-122"/>
                <a:cs typeface="Lato Regular"/>
                <a:sym typeface="+mn-ea"/>
              </a:rPr>
              <a:t>：余汉泉 杨晨 张嘉诚 李瑾德 李祥逸</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p:tgtEl>
                                          <p:spTgt spid="32"/>
                                        </p:tgtEl>
                                        <p:attrNameLst>
                                          <p:attrName>ppt_y</p:attrName>
                                        </p:attrNameLst>
                                      </p:cBhvr>
                                      <p:tavLst>
                                        <p:tav tm="0">
                                          <p:val>
                                            <p:strVal val="#ppt_y+#ppt_h*1.125000"/>
                                          </p:val>
                                        </p:tav>
                                        <p:tav tm="100000">
                                          <p:val>
                                            <p:strVal val="#ppt_y"/>
                                          </p:val>
                                        </p:tav>
                                      </p:tavLst>
                                    </p:anim>
                                    <p:animEffect transition="in" filter="wipe(up)">
                                      <p:cBhvr>
                                        <p:cTn id="8" dur="500"/>
                                        <p:tgtEl>
                                          <p:spTgt spid="32"/>
                                        </p:tgtEl>
                                      </p:cBhvr>
                                    </p:animEffect>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0-#ppt_h/2"/>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1+#ppt_w/2"/>
                                          </p:val>
                                        </p:tav>
                                        <p:tav tm="100000">
                                          <p:val>
                                            <p:strVal val="#ppt_x"/>
                                          </p:val>
                                        </p:tav>
                                      </p:tavLst>
                                    </p:anim>
                                    <p:anim calcmode="lin" valueType="num">
                                      <p:cBhvr additive="base">
                                        <p:cTn id="17" dur="500" fill="hold"/>
                                        <p:tgtEl>
                                          <p:spTgt spid="28"/>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0-#ppt_w/2"/>
                                          </p:val>
                                        </p:tav>
                                        <p:tav tm="100000">
                                          <p:val>
                                            <p:strVal val="#ppt_x"/>
                                          </p:val>
                                        </p:tav>
                                      </p:tavLst>
                                    </p:anim>
                                    <p:anim calcmode="lin" valueType="num">
                                      <p:cBhvr additive="base">
                                        <p:cTn id="21" dur="500" fill="hold"/>
                                        <p:tgtEl>
                                          <p:spTgt spid="25"/>
                                        </p:tgtEl>
                                        <p:attrNameLst>
                                          <p:attrName>ppt_y</p:attrName>
                                        </p:attrNameLst>
                                      </p:cBhvr>
                                      <p:tavLst>
                                        <p:tav tm="0">
                                          <p:val>
                                            <p:strVal val="#ppt_y"/>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ppt_x"/>
                                          </p:val>
                                        </p:tav>
                                        <p:tav tm="100000">
                                          <p:val>
                                            <p:strVal val="#ppt_x"/>
                                          </p:val>
                                        </p:tav>
                                      </p:tavLst>
                                    </p:anim>
                                    <p:anim calcmode="lin" valueType="num">
                                      <p:cBhvr additive="base">
                                        <p:cTn id="25"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bldLvl="0" animBg="1"/>
      <p:bldP spid="28" grpId="0" bldLvl="0" animBg="1"/>
      <p:bldP spid="31"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p:nvPr/>
        </p:nvSpPr>
        <p:spPr>
          <a:xfrm>
            <a:off x="1675765" y="1885950"/>
            <a:ext cx="21308695" cy="7631430"/>
          </a:xfrm>
          <a:prstGeom prst="rect">
            <a:avLst/>
          </a:prstGeom>
        </p:spPr>
        <p:txBody>
          <a:bodyPr vert="horz" lIns="243785" tIns="121892" rIns="243785" bIns="121892" numCol="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3600" dirty="0">
                <a:solidFill>
                  <a:schemeClr val="tx1"/>
                </a:solidFill>
              </a:rPr>
              <a:t>In this century, the most famous argument that language is like an instinct comes from Noam Chomskys, the linguist who first unmasked the intricacy of the system and perhaps the person most responsible for the modern revolution in language and cognitive science. In the 1950s the social scienceswere dominated by behaviorism the school of thought popularized by John Watsonand B.F.Skinner.Mental terms like “know” and “think” were branded as unscientific; “mind” and “innate” were dirty words. Behavior was explained by a few laws ofstimulus-response learningthat could be studied with rats pressing bars and dogs salivating over tones.But Chomsky called attention to two fundamental facts about language.First,virtually every sentence that a person utters or understands is a brand-new combination of words, appearing for the first time in the history of the universe.Therefore a language cannot be a repertoire of responses; the brain must contain a recipe or program that can build an unlimited set of sentences out of a finite list of words. That program may be called a mental </a:t>
            </a:r>
            <a:r>
              <a:rPr lang="en-US" sz="3600" dirty="0">
                <a:solidFill>
                  <a:schemeClr val="tx1"/>
                </a:solidFill>
                <a:sym typeface="+mn-ea"/>
              </a:rPr>
              <a:t>grammar(not to be confused with pedagogical or stylistic “grammars”, which are just guides to the etiquette of written prose).</a:t>
            </a:r>
            <a:endParaRPr lang="en-US" sz="3600" dirty="0">
              <a:solidFill>
                <a:schemeClr val="tx1"/>
              </a:solidFill>
            </a:endParaRPr>
          </a:p>
        </p:txBody>
      </p:sp>
      <p:pic>
        <p:nvPicPr>
          <p:cNvPr id="2" name="图片 1" descr="abf46f1404b24445b7152949d367510a"/>
          <p:cNvPicPr>
            <a:picLocks noChangeAspect="1"/>
          </p:cNvPicPr>
          <p:nvPr/>
        </p:nvPicPr>
        <p:blipFill>
          <a:blip r:embed="rId1"/>
          <a:stretch>
            <a:fillRect/>
          </a:stretch>
        </p:blipFill>
        <p:spPr>
          <a:xfrm>
            <a:off x="18836640" y="9916795"/>
            <a:ext cx="5581650" cy="3942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p:nvPr/>
        </p:nvSpPr>
        <p:spPr>
          <a:xfrm>
            <a:off x="1937385" y="3255645"/>
            <a:ext cx="21308695" cy="7631430"/>
          </a:xfrm>
          <a:prstGeom prst="rect">
            <a:avLst/>
          </a:prstGeom>
        </p:spPr>
        <p:txBody>
          <a:bodyPr vert="horz" lIns="243785" tIns="121892" rIns="243785" bIns="121892" numCol="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3600" dirty="0">
                <a:solidFill>
                  <a:schemeClr val="tx1"/>
                </a:solidFill>
              </a:rPr>
              <a:t>The second fundamental fact is that children develop these complex grammars rapidly and without formal instruction and grow up to give consistent interpretations to novel sentence constructions that they have never before encountered. Therefore, he argued, children must innately be equipped with a plan common to the grammars of all languages, a Universal Grammar, that tells them how to distill the syntactic patterns out of the speech of their parents.</a:t>
            </a:r>
            <a:endParaRPr lang="en-US" sz="3600" dirty="0">
              <a:solidFill>
                <a:schemeClr val="tx1"/>
              </a:solidFill>
            </a:endParaRPr>
          </a:p>
        </p:txBody>
      </p:sp>
      <p:pic>
        <p:nvPicPr>
          <p:cNvPr id="2" name="图片 1" descr="d62034b903eb42cd99e69882021fafb1"/>
          <p:cNvPicPr>
            <a:picLocks noChangeAspect="1"/>
          </p:cNvPicPr>
          <p:nvPr/>
        </p:nvPicPr>
        <p:blipFill>
          <a:blip r:embed="rId1"/>
          <a:stretch>
            <a:fillRect/>
          </a:stretch>
        </p:blipFill>
        <p:spPr>
          <a:xfrm>
            <a:off x="-13335" y="8717280"/>
            <a:ext cx="6312535" cy="50819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p:nvPr/>
        </p:nvSpPr>
        <p:spPr>
          <a:xfrm>
            <a:off x="1534415" y="2554397"/>
            <a:ext cx="21308817" cy="3139109"/>
          </a:xfrm>
          <a:prstGeom prst="rect">
            <a:avLst/>
          </a:prstGeom>
        </p:spPr>
        <p:txBody>
          <a:bodyPr vert="horz" lIns="243785" tIns="121892" rIns="243785" bIns="121892" numCol="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3600" dirty="0">
                <a:solidFill>
                  <a:schemeClr val="tx1"/>
                </a:solidFill>
              </a:rPr>
              <a:t>Language is everyone's innate instinct of self-study, and the younger the age, the stronger the instinct. Whether from the thinking of linguistic giant Chomsky or the actual combat of super artificial intelligence, it has been repeatedly confirmed that each young child's language talent far exceeds any theoretical system of linguists.</a:t>
            </a:r>
            <a:endParaRPr lang="en-US" sz="2600" dirty="0">
              <a:solidFill>
                <a:schemeClr val="tx1"/>
              </a:solidFill>
            </a:endParaRPr>
          </a:p>
          <a:p>
            <a:pPr marL="0" indent="0" algn="ctr">
              <a:buNone/>
            </a:pPr>
            <a:endParaRPr lang="en-US" sz="2600" dirty="0">
              <a:solidFill>
                <a:schemeClr val="tx1"/>
              </a:solidFill>
              <a:latin typeface="Lato Light"/>
              <a:cs typeface="Lato Light"/>
            </a:endParaRPr>
          </a:p>
        </p:txBody>
      </p:sp>
      <p:pic>
        <p:nvPicPr>
          <p:cNvPr id="11" name="图片 10" descr="d0e808728fcb4ca1a72e0da614b26315"/>
          <p:cNvPicPr>
            <a:picLocks noChangeAspect="1"/>
          </p:cNvPicPr>
          <p:nvPr/>
        </p:nvPicPr>
        <p:blipFill>
          <a:blip r:embed="rId1"/>
          <a:stretch>
            <a:fillRect/>
          </a:stretch>
        </p:blipFill>
        <p:spPr>
          <a:xfrm>
            <a:off x="15176500" y="7834630"/>
            <a:ext cx="9175750" cy="58934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p:nvPr/>
        </p:nvSpPr>
        <p:spPr>
          <a:xfrm>
            <a:off x="1535050" y="2328972"/>
            <a:ext cx="21308817" cy="3139109"/>
          </a:xfrm>
          <a:prstGeom prst="rect">
            <a:avLst/>
          </a:prstGeom>
        </p:spPr>
        <p:txBody>
          <a:bodyPr vert="horz" lIns="243785" tIns="121892" rIns="243785" bIns="121892" numCol="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3600" dirty="0">
                <a:solidFill>
                  <a:schemeClr val="tx1"/>
                </a:solidFill>
              </a:rPr>
              <a:t>Compared with other physiological and psychological functions and intelligence, it is significantly ahead of development and maturity. At the average age of 3, normal children can initially skillfully use their mother tongue, understand others' narration, express their requirements, describe things, and get endless fun from the stories told by their mother. In short, he can listen and speak freely, and he will not make subjective and deliberate efforts to listen and speak at all. Although his knowledge is "very poor", his experience is "extremely scarce", his cognitive level is "extremely childish", and his vocabulary is also very few, however, with regard to his own experience, knowledge and cognitive level, he is at ease with witty words. Think about it. At this time, the development of conjoined lattice and movement of young children is very preliminary. For example, tying shoes or four operations above 20 are a hundred times simpler than language, but it is very difficult for 3-year-old children. The advanced development of language intelligence forms a strong contrast with this.</a:t>
            </a:r>
            <a:endParaRPr lang="en-US" sz="3600" dirty="0">
              <a:solidFill>
                <a:schemeClr val="tx1"/>
              </a:solidFill>
            </a:endParaRPr>
          </a:p>
        </p:txBody>
      </p:sp>
      <p:sp>
        <p:nvSpPr>
          <p:cNvPr id="38" name="TextBox 37"/>
          <p:cNvSpPr txBox="1"/>
          <p:nvPr/>
        </p:nvSpPr>
        <p:spPr>
          <a:xfrm>
            <a:off x="5367655" y="19685"/>
            <a:ext cx="13934440" cy="1936750"/>
          </a:xfrm>
          <a:prstGeom prst="rect">
            <a:avLst/>
          </a:prstGeom>
          <a:noFill/>
        </p:spPr>
        <p:txBody>
          <a:bodyPr wrap="square" lIns="91422" tIns="45711" rIns="91422" bIns="45711" rtlCol="0">
            <a:spAutoFit/>
          </a:bodyPr>
          <a:p>
            <a:pPr algn="ctr"/>
            <a:r>
              <a:rPr lang="id-ID" sz="6000" b="1" dirty="0" smtClean="0">
                <a:solidFill>
                  <a:schemeClr val="tx2"/>
                </a:solidFill>
                <a:latin typeface="Lato Regular"/>
                <a:cs typeface="Lato Regular"/>
              </a:rPr>
              <a:t>The advance of children's language intelligence development</a:t>
            </a:r>
            <a:endParaRPr lang="id-ID" sz="6000" b="1" dirty="0" smtClean="0">
              <a:solidFill>
                <a:schemeClr val="tx2"/>
              </a:solidFill>
              <a:latin typeface="Lato Regular"/>
              <a:cs typeface="Lato Regular"/>
            </a:endParaRPr>
          </a:p>
        </p:txBody>
      </p:sp>
      <p:grpSp>
        <p:nvGrpSpPr>
          <p:cNvPr id="3" name="Group 6"/>
          <p:cNvGrpSpPr/>
          <p:nvPr/>
        </p:nvGrpSpPr>
        <p:grpSpPr>
          <a:xfrm>
            <a:off x="604536" y="11188129"/>
            <a:ext cx="1931759" cy="1932262"/>
            <a:chOff x="4740039" y="4745881"/>
            <a:chExt cx="966131" cy="966131"/>
          </a:xfrm>
        </p:grpSpPr>
        <p:sp>
          <p:nvSpPr>
            <p:cNvPr id="105" name="Oval 104"/>
            <p:cNvSpPr/>
            <p:nvPr/>
          </p:nvSpPr>
          <p:spPr bwMode="auto">
            <a:xfrm>
              <a:off x="4801126" y="4805383"/>
              <a:ext cx="852640" cy="852640"/>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47" name="Oval 46"/>
            <p:cNvSpPr/>
            <p:nvPr/>
          </p:nvSpPr>
          <p:spPr bwMode="auto">
            <a:xfrm>
              <a:off x="4740039" y="4745881"/>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sp>
        <p:nvSpPr>
          <p:cNvPr id="104" name="Freeform 16"/>
          <p:cNvSpPr>
            <a:spLocks noChangeArrowheads="1"/>
          </p:cNvSpPr>
          <p:nvPr/>
        </p:nvSpPr>
        <p:spPr bwMode="auto">
          <a:xfrm>
            <a:off x="1241283" y="11636663"/>
            <a:ext cx="696808" cy="1094602"/>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182843" tIns="91422" rIns="182843" bIns="91422" anchor="ctr"/>
          <a:lstStyle/>
          <a:p>
            <a:pPr>
              <a:defRPr/>
            </a:pPr>
            <a:endParaRPr lang="en-US" dirty="0">
              <a:ea typeface="宋体" panose="02010600030101010101" pitchFamily="2" charset="-122"/>
            </a:endParaRPr>
          </a:p>
        </p:txBody>
      </p:sp>
      <p:grpSp>
        <p:nvGrpSpPr>
          <p:cNvPr id="9" name="Group 8"/>
          <p:cNvGrpSpPr/>
          <p:nvPr/>
        </p:nvGrpSpPr>
        <p:grpSpPr>
          <a:xfrm>
            <a:off x="21835501" y="11188424"/>
            <a:ext cx="1931759" cy="1932262"/>
            <a:chOff x="8325100" y="4748886"/>
            <a:chExt cx="966131" cy="966131"/>
          </a:xfrm>
        </p:grpSpPr>
        <p:sp>
          <p:nvSpPr>
            <p:cNvPr id="117" name="Oval 116"/>
            <p:cNvSpPr/>
            <p:nvPr/>
          </p:nvSpPr>
          <p:spPr bwMode="auto">
            <a:xfrm>
              <a:off x="8374642" y="4805383"/>
              <a:ext cx="852640"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p>
              <a:pPr algn="ctr">
                <a:defRPr/>
              </a:pPr>
              <a:endParaRPr lang="en-US" dirty="0"/>
            </a:p>
          </p:txBody>
        </p:sp>
        <p:sp>
          <p:nvSpPr>
            <p:cNvPr id="49" name="Oval 48"/>
            <p:cNvSpPr/>
            <p:nvPr/>
          </p:nvSpPr>
          <p:spPr bwMode="auto">
            <a:xfrm>
              <a:off x="8325100" y="4748886"/>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p>
              <a:pPr algn="ctr">
                <a:defRPr/>
              </a:pPr>
              <a:endParaRPr lang="en-US" dirty="0"/>
            </a:p>
          </p:txBody>
        </p:sp>
      </p:grpSp>
      <p:sp>
        <p:nvSpPr>
          <p:cNvPr id="116" name="Freeform 266"/>
          <p:cNvSpPr>
            <a:spLocks noChangeArrowheads="1"/>
          </p:cNvSpPr>
          <p:nvPr/>
        </p:nvSpPr>
        <p:spPr bwMode="auto">
          <a:xfrm>
            <a:off x="22398886" y="11694404"/>
            <a:ext cx="832285" cy="917450"/>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bg1"/>
          </a:solidFill>
          <a:ln>
            <a:noFill/>
          </a:ln>
          <a:effectLst/>
        </p:spPr>
        <p:txBody>
          <a:bodyPr wrap="none" lIns="182843" tIns="91422" rIns="182843" bIns="91422" anchor="ctr"/>
          <a:p>
            <a:pPr>
              <a:defRPr/>
            </a:pPr>
            <a:endParaRPr lang="en-US" dirty="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04"/>
                                        </p:tgtEl>
                                        <p:attrNameLst>
                                          <p:attrName>style.visibility</p:attrName>
                                        </p:attrNameLst>
                                      </p:cBhvr>
                                      <p:to>
                                        <p:strVal val="visible"/>
                                      </p:to>
                                    </p:set>
                                    <p:anim calcmode="lin" valueType="num">
                                      <p:cBhvr>
                                        <p:cTn id="17" dur="500" fill="hold"/>
                                        <p:tgtEl>
                                          <p:spTgt spid="104"/>
                                        </p:tgtEl>
                                        <p:attrNameLst>
                                          <p:attrName>ppt_w</p:attrName>
                                        </p:attrNameLst>
                                      </p:cBhvr>
                                      <p:tavLst>
                                        <p:tav tm="0">
                                          <p:val>
                                            <p:fltVal val="0"/>
                                          </p:val>
                                        </p:tav>
                                        <p:tav tm="100000">
                                          <p:val>
                                            <p:strVal val="#ppt_w"/>
                                          </p:val>
                                        </p:tav>
                                      </p:tavLst>
                                    </p:anim>
                                    <p:anim calcmode="lin" valueType="num">
                                      <p:cBhvr>
                                        <p:cTn id="18" dur="500" fill="hold"/>
                                        <p:tgtEl>
                                          <p:spTgt spid="104"/>
                                        </p:tgtEl>
                                        <p:attrNameLst>
                                          <p:attrName>ppt_h</p:attrName>
                                        </p:attrNameLst>
                                      </p:cBhvr>
                                      <p:tavLst>
                                        <p:tav tm="0">
                                          <p:val>
                                            <p:fltVal val="0"/>
                                          </p:val>
                                        </p:tav>
                                        <p:tav tm="100000">
                                          <p:val>
                                            <p:strVal val="#ppt_h"/>
                                          </p:val>
                                        </p:tav>
                                      </p:tavLst>
                                    </p:anim>
                                    <p:animEffect transition="in" filter="fade">
                                      <p:cBhvr>
                                        <p:cTn id="19" dur="500"/>
                                        <p:tgtEl>
                                          <p:spTgt spid="104"/>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16"/>
                                        </p:tgtEl>
                                        <p:attrNameLst>
                                          <p:attrName>style.visibility</p:attrName>
                                        </p:attrNameLst>
                                      </p:cBhvr>
                                      <p:to>
                                        <p:strVal val="visible"/>
                                      </p:to>
                                    </p:set>
                                    <p:anim calcmode="lin" valueType="num">
                                      <p:cBhvr>
                                        <p:cTn id="29" dur="500" fill="hold"/>
                                        <p:tgtEl>
                                          <p:spTgt spid="116"/>
                                        </p:tgtEl>
                                        <p:attrNameLst>
                                          <p:attrName>ppt_w</p:attrName>
                                        </p:attrNameLst>
                                      </p:cBhvr>
                                      <p:tavLst>
                                        <p:tav tm="0">
                                          <p:val>
                                            <p:fltVal val="0"/>
                                          </p:val>
                                        </p:tav>
                                        <p:tav tm="100000">
                                          <p:val>
                                            <p:strVal val="#ppt_w"/>
                                          </p:val>
                                        </p:tav>
                                      </p:tavLst>
                                    </p:anim>
                                    <p:anim calcmode="lin" valueType="num">
                                      <p:cBhvr>
                                        <p:cTn id="30" dur="500" fill="hold"/>
                                        <p:tgtEl>
                                          <p:spTgt spid="116"/>
                                        </p:tgtEl>
                                        <p:attrNameLst>
                                          <p:attrName>ppt_h</p:attrName>
                                        </p:attrNameLst>
                                      </p:cBhvr>
                                      <p:tavLst>
                                        <p:tav tm="0">
                                          <p:val>
                                            <p:fltVal val="0"/>
                                          </p:val>
                                        </p:tav>
                                        <p:tav tm="100000">
                                          <p:val>
                                            <p:strVal val="#ppt_h"/>
                                          </p:val>
                                        </p:tav>
                                      </p:tavLst>
                                    </p:anim>
                                    <p:animEffect transition="in" filter="fade">
                                      <p:cBhvr>
                                        <p:cTn id="31"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4" grpId="0" bldLvl="0" animBg="1"/>
      <p:bldP spid="11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61765" y="5304155"/>
            <a:ext cx="17018000" cy="3107690"/>
          </a:xfrm>
          <a:prstGeom prst="rect">
            <a:avLst/>
          </a:prstGeom>
          <a:noFill/>
          <a:ln>
            <a:noFill/>
          </a:ln>
        </p:spPr>
        <p:txBody>
          <a:bodyPr wrap="none" rtlCol="0" anchor="t">
            <a:spAutoFit/>
          </a:bodyPr>
          <a:p>
            <a:pPr algn="ctr"/>
            <a:r>
              <a:rPr lang="en-US" altLang="zh-CN" sz="19600" b="1">
                <a:ln w="22225">
                  <a:solidFill>
                    <a:schemeClr val="accent2"/>
                  </a:solidFill>
                  <a:prstDash val="solid"/>
                </a:ln>
                <a:solidFill>
                  <a:schemeClr val="accent2">
                    <a:lumMod val="40000"/>
                    <a:lumOff val="60000"/>
                  </a:schemeClr>
                </a:solidFill>
                <a:effectLst/>
              </a:rPr>
              <a:t>THANK YOU!</a:t>
            </a:r>
            <a:endParaRPr lang="en-US" altLang="zh-CN" sz="19600" b="1">
              <a:ln w="22225">
                <a:solidFill>
                  <a:schemeClr val="accent2"/>
                </a:solidFill>
                <a:prstDash val="solid"/>
              </a:ln>
              <a:solidFill>
                <a:schemeClr val="accent2">
                  <a:lumMod val="40000"/>
                  <a:lumOff val="60000"/>
                </a:schemeClr>
              </a:solidFill>
              <a:effectLst/>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fault Theme">
  <a:themeElements>
    <a:clrScheme name="Blue - Dark">
      <a:dk1>
        <a:srgbClr val="FFFFFF"/>
      </a:dk1>
      <a:lt1>
        <a:srgbClr val="FFFFFF"/>
      </a:lt1>
      <a:dk2>
        <a:srgbClr val="216AA9"/>
      </a:dk2>
      <a:lt2>
        <a:srgbClr val="19242F"/>
      </a:lt2>
      <a:accent1>
        <a:srgbClr val="909090"/>
      </a:accent1>
      <a:accent2>
        <a:srgbClr val="216AA9"/>
      </a:accent2>
      <a:accent3>
        <a:srgbClr val="8B8B8B"/>
      </a:accent3>
      <a:accent4>
        <a:srgbClr val="555555"/>
      </a:accent4>
      <a:accent5>
        <a:srgbClr val="C6C6C6"/>
      </a:accent5>
      <a:accent6>
        <a:srgbClr val="727272"/>
      </a:accent6>
      <a:hlink>
        <a:srgbClr val="F33B48"/>
      </a:hlink>
      <a:folHlink>
        <a:srgbClr val="FFC000"/>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3338</Words>
  <Application>WPS 演示</Application>
  <PresentationFormat>自定义</PresentationFormat>
  <Paragraphs>20</Paragraphs>
  <Slides>6</Slides>
  <Notes>7</Notes>
  <HiddenSlides>0</HiddenSlides>
  <MMClips>0</MMClips>
  <ScaleCrop>false</ScaleCrop>
  <HeadingPairs>
    <vt:vector size="6" baseType="variant">
      <vt:variant>
        <vt:lpstr>已用的字体</vt:lpstr>
      </vt:variant>
      <vt:variant>
        <vt:i4>34</vt:i4>
      </vt:variant>
      <vt:variant>
        <vt:lpstr>主题</vt:lpstr>
      </vt:variant>
      <vt:variant>
        <vt:i4>1</vt:i4>
      </vt:variant>
      <vt:variant>
        <vt:lpstr>幻灯片标题</vt:lpstr>
      </vt:variant>
      <vt:variant>
        <vt:i4>6</vt:i4>
      </vt:variant>
    </vt:vector>
  </HeadingPairs>
  <TitlesOfParts>
    <vt:vector size="41" baseType="lpstr">
      <vt:lpstr>Arial</vt:lpstr>
      <vt:lpstr>宋体</vt:lpstr>
      <vt:lpstr>Wingdings</vt:lpstr>
      <vt:lpstr>Lato Regular</vt:lpstr>
      <vt:lpstr>Lato</vt:lpstr>
      <vt:lpstr>Calibri Light</vt:lpstr>
      <vt:lpstr>Segoe Print</vt:lpstr>
      <vt:lpstr>Lato Light</vt:lpstr>
      <vt:lpstr>Raleway Light</vt:lpstr>
      <vt:lpstr>Arial</vt:lpstr>
      <vt:lpstr>Open Sans Light</vt:lpstr>
      <vt:lpstr>Open Sans</vt:lpstr>
      <vt:lpstr>Gill Sans</vt:lpstr>
      <vt:lpstr>Open Sans Light</vt:lpstr>
      <vt:lpstr>Sosa Regular</vt:lpstr>
      <vt:lpstr>微软雅黑</vt:lpstr>
      <vt:lpstr>Arial Unicode MS</vt:lpstr>
      <vt:lpstr>Calibri</vt:lpstr>
      <vt:lpstr>MS PGothic</vt:lpstr>
      <vt:lpstr>Franchise</vt:lpstr>
      <vt:lpstr>Lato Black</vt:lpstr>
      <vt:lpstr>Source Sans Pro Light</vt:lpstr>
      <vt:lpstr>Helvetica</vt:lpstr>
      <vt:lpstr>Roboto Condensed</vt:lpstr>
      <vt:lpstr>Source Sans Pro ExtraLight</vt:lpstr>
      <vt:lpstr>Lato Light</vt:lpstr>
      <vt:lpstr>Lato Bold</vt:lpstr>
      <vt:lpstr>Lato Regular</vt:lpstr>
      <vt:lpstr>Source Sans Pro Light</vt:lpstr>
      <vt:lpstr>Verdana</vt:lpstr>
      <vt:lpstr>Neris Thin</vt:lpstr>
      <vt:lpstr>Open Sans</vt:lpstr>
      <vt:lpstr>Gill Sans MT</vt:lpstr>
      <vt:lpstr>Raleway</vt:lpstr>
      <vt:lpstr>Default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与此此时</dc:creator>
  <cp:lastModifiedBy>与此此时</cp:lastModifiedBy>
  <cp:revision>1978</cp:revision>
  <dcterms:created xsi:type="dcterms:W3CDTF">2014-11-12T21:47:00Z</dcterms:created>
  <dcterms:modified xsi:type="dcterms:W3CDTF">2022-05-24T06:42:13Z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2052-11.1.0.9192</vt:lpwstr>
  </property>
</Properties>
</file>